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png" ContentType="image/png"/>
  <Default Extension="xml" ContentType="application/xml"/>
  <Default Extension="gif" ContentType="image/gif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7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6.xml" ContentType="application/vnd.openxmlformats-officedocument.presentationml.notes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theme/theme5.xml" ContentType="application/vnd.openxmlformats-officedocument.theme+xml"/>
  <Override PartName="/ppt/theme/theme2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s/slide70.xml" ContentType="application/vnd.openxmlformats-officedocument.presentationml.slide+xml"/>
  <Override PartName="/ppt/slides/slide37.xml" ContentType="application/vnd.openxmlformats-officedocument.presentationml.slide+xml"/>
  <Override PartName="/ppt/slides/slide47.xml" ContentType="application/vnd.openxmlformats-officedocument.presentationml.slide+xml"/>
  <Override PartName="/ppt/slides/slide77.xml" ContentType="application/vnd.openxmlformats-officedocument.presentationml.slide+xml"/>
  <Override PartName="/ppt/slides/slide45.xml" ContentType="application/vnd.openxmlformats-officedocument.presentationml.slide+xml"/>
  <Override PartName="/ppt/slides/slide6.xml" ContentType="application/vnd.openxmlformats-officedocument.presentationml.slide+xml"/>
  <Override PartName="/ppt/slides/slide33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56.xml" ContentType="application/vnd.openxmlformats-officedocument.presentationml.slide+xml"/>
  <Override PartName="/ppt/slides/slide24.xml" ContentType="application/vnd.openxmlformats-officedocument.presentationml.slide+xml"/>
  <Override PartName="/ppt/slides/slide61.xml" ContentType="application/vnd.openxmlformats-officedocument.presentationml.slide+xml"/>
  <Override PartName="/ppt/slides/slide50.xml" ContentType="application/vnd.openxmlformats-officedocument.presentationml.slide+xml"/>
  <Override PartName="/ppt/slides/slide11.xml" ContentType="application/vnd.openxmlformats-officedocument.presentationml.slide+xml"/>
  <Override PartName="/ppt/slides/slide42.xml" ContentType="application/vnd.openxmlformats-officedocument.presentationml.slide+xml"/>
  <Override PartName="/ppt/slides/slide68.xml" ContentType="application/vnd.openxmlformats-officedocument.presentationml.slide+xml"/>
  <Override PartName="/ppt/slides/slide85.xml" ContentType="application/vnd.openxmlformats-officedocument.presentationml.slide+xml"/>
  <Override PartName="/ppt/slides/slide53.xml" ContentType="application/vnd.openxmlformats-officedocument.presentationml.slide+xml"/>
  <Override PartName="/ppt/slides/slide40.xml" ContentType="application/vnd.openxmlformats-officedocument.presentationml.slide+xml"/>
  <Override PartName="/ppt/slides/slide1.xml" ContentType="application/vnd.openxmlformats-officedocument.presentationml.slide+xml"/>
  <Override PartName="/ppt/slides/slide78.xml" ContentType="application/vnd.openxmlformats-officedocument.presentationml.slide+xml"/>
  <Override PartName="/ppt/slides/slide44.xml" ContentType="application/vnd.openxmlformats-officedocument.presentationml.slide+xml"/>
  <Override PartName="/ppt/slides/slide72.xml" ContentType="application/vnd.openxmlformats-officedocument.presentationml.slide+xml"/>
  <Override PartName="/ppt/slides/slide46.xml" ContentType="application/vnd.openxmlformats-officedocument.presentationml.slide+xml"/>
  <Override PartName="/ppt/slides/slide71.xml" ContentType="application/vnd.openxmlformats-officedocument.presentationml.slide+xml"/>
  <Override PartName="/ppt/slides/slide39.xml" ContentType="application/vnd.openxmlformats-officedocument.presentationml.slide+xml"/>
  <Override PartName="/ppt/slides/slide80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74.xml" ContentType="application/vnd.openxmlformats-officedocument.presentationml.slide+xml"/>
  <Override PartName="/ppt/slides/slide79.xml" ContentType="application/vnd.openxmlformats-officedocument.presentationml.slide+xml"/>
  <Override PartName="/ppt/slides/slide58.xml" ContentType="application/vnd.openxmlformats-officedocument.presentationml.slide+xml"/>
  <Override PartName="/ppt/slides/slide30.xml" ContentType="application/vnd.openxmlformats-officedocument.presentationml.slide+xml"/>
  <Override PartName="/ppt/slides/slide8.xml" ContentType="application/vnd.openxmlformats-officedocument.presentationml.slide+xml"/>
  <Override PartName="/ppt/slides/slide73.xml" ContentType="application/vnd.openxmlformats-officedocument.presentationml.slide+xml"/>
  <Override PartName="/ppt/slides/slide49.xml" ContentType="application/vnd.openxmlformats-officedocument.presentationml.slide+xml"/>
  <Override PartName="/ppt/slides/slide4.xml" ContentType="application/vnd.openxmlformats-officedocument.presentationml.slide+xml"/>
  <Override PartName="/ppt/slides/slide28.xml" ContentType="application/vnd.openxmlformats-officedocument.presentationml.slide+xml"/>
  <Override PartName="/ppt/slides/slide14.xml" ContentType="application/vnd.openxmlformats-officedocument.presentationml.slide+xml"/>
  <Override PartName="/ppt/slides/slide52.xml" ContentType="application/vnd.openxmlformats-officedocument.presentationml.slide+xml"/>
  <Override PartName="/ppt/slides/slide22.xml" ContentType="application/vnd.openxmlformats-officedocument.presentationml.slide+xml"/>
  <Override PartName="/ppt/slides/slide75.xml" ContentType="application/vnd.openxmlformats-officedocument.presentationml.slide+xml"/>
  <Override PartName="/ppt/slides/slide21.xml" ContentType="application/vnd.openxmlformats-officedocument.presentationml.slide+xml"/>
  <Override PartName="/ppt/slides/slide16.xml" ContentType="application/vnd.openxmlformats-officedocument.presentationml.slide+xml"/>
  <Override PartName="/ppt/slides/slide62.xml" ContentType="application/vnd.openxmlformats-officedocument.presentationml.slide+xml"/>
  <Override PartName="/ppt/slides/slide69.xml" ContentType="application/vnd.openxmlformats-officedocument.presentationml.slide+xml"/>
  <Override PartName="/ppt/slides/slide65.xml" ContentType="application/vnd.openxmlformats-officedocument.presentationml.slide+xml"/>
  <Override PartName="/ppt/slides/slide48.xml" ContentType="application/vnd.openxmlformats-officedocument.presentationml.slide+xml"/>
  <Override PartName="/ppt/slides/slide2.xml" ContentType="application/vnd.openxmlformats-officedocument.presentationml.slide+xml"/>
  <Override PartName="/ppt/slides/slide67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54.xml" ContentType="application/vnd.openxmlformats-officedocument.presentationml.slide+xml"/>
  <Override PartName="/ppt/slides/slide17.xml" ContentType="application/vnd.openxmlformats-officedocument.presentationml.slide+xml"/>
  <Override PartName="/ppt/slides/slide86.xml" ContentType="application/vnd.openxmlformats-officedocument.presentationml.slide+xml"/>
  <Override PartName="/ppt/slides/slide23.xml" ContentType="application/vnd.openxmlformats-officedocument.presentationml.slide+xml"/>
  <Override PartName="/ppt/slides/slide34.xml" ContentType="application/vnd.openxmlformats-officedocument.presentationml.slide+xml"/>
  <Override PartName="/ppt/slides/slide60.xml" ContentType="application/vnd.openxmlformats-officedocument.presentationml.slide+xml"/>
  <Override PartName="/ppt/slides/slide10.xml" ContentType="application/vnd.openxmlformats-officedocument.presentationml.slide+xml"/>
  <Override PartName="/ppt/slides/slide51.xml" ContentType="application/vnd.openxmlformats-officedocument.presentationml.slide+xml"/>
  <Override PartName="/ppt/slides/slide81.xml" ContentType="application/vnd.openxmlformats-officedocument.presentationml.slide+xml"/>
  <Override PartName="/ppt/slides/slide57.xml" ContentType="application/vnd.openxmlformats-officedocument.presentationml.slide+xml"/>
  <Override PartName="/ppt/slides/slide31.xml" ContentType="application/vnd.openxmlformats-officedocument.presentationml.slide+xml"/>
  <Override PartName="/ppt/slides/slide43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slides/slide38.xml" ContentType="application/vnd.openxmlformats-officedocument.presentationml.slide+xml"/>
  <Override PartName="/ppt/slides/slide12.xml" ContentType="application/vnd.openxmlformats-officedocument.presentationml.slide+xml"/>
  <Override PartName="/ppt/slides/slide64.xml" ContentType="application/vnd.openxmlformats-officedocument.presentationml.slide+xml"/>
  <Override PartName="/ppt/slides/slide13.xml" ContentType="application/vnd.openxmlformats-officedocument.presentationml.slide+xml"/>
  <Override PartName="/ppt/slides/slide29.xml" ContentType="application/vnd.openxmlformats-officedocument.presentationml.slide+xml"/>
  <Override PartName="/ppt/slides/slide66.xml" ContentType="application/vnd.openxmlformats-officedocument.presentationml.slide+xml"/>
  <Override PartName="/ppt/slides/slide84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76.xml" ContentType="application/vnd.openxmlformats-officedocument.presentationml.slide+xml"/>
  <Override PartName="/ppt/slides/slide59.xml" ContentType="application/vnd.openxmlformats-officedocument.presentationml.slide+xml"/>
  <Override PartName="/ppt/slides/slide27.xml" ContentType="application/vnd.openxmlformats-officedocument.presentationml.slide+xml"/>
  <Override PartName="/ppt/slides/slide19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41.xml" ContentType="application/vnd.openxmlformats-officedocument.presentationml.slide+xml"/>
  <Override PartName="/ppt/slides/slide55.xml" ContentType="application/vnd.openxmlformats-officedocument.presentationml.slide+xml"/>
  <Override PartName="/ppt/slides/slide5.xml" ContentType="application/vnd.openxmlformats-officedocument.presentationml.slide+xml"/>
  <Override PartName="/ppt/slides/slide63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<Relationships xmlns="http://schemas.openxmlformats.org/package/2006/relationships"><Relationship Target="ppt/presentation.xml" Type="http://schemas.openxmlformats.org/officeDocument/2006/relationships/officeDocument" Id="rId1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aveSubsetFonts="1" autoCompressPictures="0" strictFirstAndLastChars="0">
  <p:sldMasterIdLst>
    <p:sldMasterId id="2147483666" r:id="rId4"/>
    <p:sldMasterId id="2147483667" r:id="rId5"/>
    <p:sldMasterId id="214748366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</p:sldIdLst>
  <p:sldSz cy="5143500" cx="9144000"/>
  <p:notesSz cy="9144000" cx="6858000"/>
  <p:defaultTextStyle>
    <a:defPPr algn="l" rtl="0" marR="0">
      <a:lnSpc>
        <a:spcPct val="100000"/>
      </a:lnSpc>
      <a:spcBef>
        <a:spcPts val="0"/>
      </a:spcBef>
      <a:spcAft>
        <a:spcPts val="0"/>
      </a:spcAft>
    </a:defPPr>
    <a:lvl1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Target="slides/slide32.xml" Type="http://schemas.openxmlformats.org/officeDocument/2006/relationships/slide" Id="rId39"/><Relationship Target="slides/slide31.xml" Type="http://schemas.openxmlformats.org/officeDocument/2006/relationships/slide" Id="rId38"/><Relationship Target="slides/slide30.xml" Type="http://schemas.openxmlformats.org/officeDocument/2006/relationships/slide" Id="rId37"/><Relationship Target="slides/slide29.xml" Type="http://schemas.openxmlformats.org/officeDocument/2006/relationships/slide" Id="rId36"/><Relationship Target="slides/slide23.xml" Type="http://schemas.openxmlformats.org/officeDocument/2006/relationships/slide" Id="rId30"/><Relationship Target="slides/slide24.xml" Type="http://schemas.openxmlformats.org/officeDocument/2006/relationships/slide" Id="rId31"/><Relationship Target="slides/slide64.xml" Type="http://schemas.openxmlformats.org/officeDocument/2006/relationships/slide" Id="rId71"/><Relationship Target="slides/slide27.xml" Type="http://schemas.openxmlformats.org/officeDocument/2006/relationships/slide" Id="rId34"/><Relationship Target="slides/slide63.xml" Type="http://schemas.openxmlformats.org/officeDocument/2006/relationships/slide" Id="rId70"/><Relationship Target="slides/slide28.xml" Type="http://schemas.openxmlformats.org/officeDocument/2006/relationships/slide" Id="rId35"/><Relationship Target="slides/slide25.xml" Type="http://schemas.openxmlformats.org/officeDocument/2006/relationships/slide" Id="rId32"/><Relationship Target="slides/slide26.xml" Type="http://schemas.openxmlformats.org/officeDocument/2006/relationships/slide" Id="rId33"/><Relationship Target="slides/slide68.xml" Type="http://schemas.openxmlformats.org/officeDocument/2006/relationships/slide" Id="rId75"/><Relationship Target="slides/slide67.xml" Type="http://schemas.openxmlformats.org/officeDocument/2006/relationships/slide" Id="rId74"/><Relationship Target="slides/slide66.xml" Type="http://schemas.openxmlformats.org/officeDocument/2006/relationships/slide" Id="rId73"/><Relationship Target="slides/slide65.xml" Type="http://schemas.openxmlformats.org/officeDocument/2006/relationships/slide" Id="rId72"/><Relationship Target="slides/slide72.xml" Type="http://schemas.openxmlformats.org/officeDocument/2006/relationships/slide" Id="rId79"/><Relationship Target="slides/slide71.xml" Type="http://schemas.openxmlformats.org/officeDocument/2006/relationships/slide" Id="rId78"/><Relationship Target="slides/slide70.xml" Type="http://schemas.openxmlformats.org/officeDocument/2006/relationships/slide" Id="rId77"/><Relationship Target="slides/slide69.xml" Type="http://schemas.openxmlformats.org/officeDocument/2006/relationships/slide" Id="rId76"/><Relationship Target="slides/slide41.xml" Type="http://schemas.openxmlformats.org/officeDocument/2006/relationships/slide" Id="rId48"/><Relationship Target="slides/slide40.xml" Type="http://schemas.openxmlformats.org/officeDocument/2006/relationships/slide" Id="rId47"/><Relationship Target="slides/slide42.xml" Type="http://schemas.openxmlformats.org/officeDocument/2006/relationships/slide" Id="rId49"/><Relationship Target="presProps.xml" Type="http://schemas.openxmlformats.org/officeDocument/2006/relationships/presProps" Id="rId2"/><Relationship Target="theme/theme5.xml" Type="http://schemas.openxmlformats.org/officeDocument/2006/relationships/theme" Id="rId1"/><Relationship Target="slides/slide33.xml" Type="http://schemas.openxmlformats.org/officeDocument/2006/relationships/slide" Id="rId40"/><Relationship Target="slideMasters/slideMaster1.xml" Type="http://schemas.openxmlformats.org/officeDocument/2006/relationships/slideMaster" Id="rId4"/><Relationship Target="slides/slide34.xml" Type="http://schemas.openxmlformats.org/officeDocument/2006/relationships/slide" Id="rId41"/><Relationship Target="tableStyles.xml" Type="http://schemas.openxmlformats.org/officeDocument/2006/relationships/tableStyles" Id="rId3"/><Relationship Target="slides/slide35.xml" Type="http://schemas.openxmlformats.org/officeDocument/2006/relationships/slide" Id="rId42"/><Relationship Target="slides/slide73.xml" Type="http://schemas.openxmlformats.org/officeDocument/2006/relationships/slide" Id="rId80"/><Relationship Target="slides/slide36.xml" Type="http://schemas.openxmlformats.org/officeDocument/2006/relationships/slide" Id="rId43"/><Relationship Target="slides/slide37.xml" Type="http://schemas.openxmlformats.org/officeDocument/2006/relationships/slide" Id="rId44"/><Relationship Target="slides/slide75.xml" Type="http://schemas.openxmlformats.org/officeDocument/2006/relationships/slide" Id="rId82"/><Relationship Target="slides/slide38.xml" Type="http://schemas.openxmlformats.org/officeDocument/2006/relationships/slide" Id="rId45"/><Relationship Target="slides/slide74.xml" Type="http://schemas.openxmlformats.org/officeDocument/2006/relationships/slide" Id="rId81"/><Relationship Target="slides/slide39.xml" Type="http://schemas.openxmlformats.org/officeDocument/2006/relationships/slide" Id="rId46"/><Relationship Target="slides/slide77.xml" Type="http://schemas.openxmlformats.org/officeDocument/2006/relationships/slide" Id="rId84"/><Relationship Target="slides/slide76.xml" Type="http://schemas.openxmlformats.org/officeDocument/2006/relationships/slide" Id="rId83"/><Relationship Target="slides/slide2.xml" Type="http://schemas.openxmlformats.org/officeDocument/2006/relationships/slide" Id="rId9"/><Relationship Target="slides/slide79.xml" Type="http://schemas.openxmlformats.org/officeDocument/2006/relationships/slide" Id="rId86"/><Relationship Target="slides/slide78.xml" Type="http://schemas.openxmlformats.org/officeDocument/2006/relationships/slide" Id="rId85"/><Relationship Target="slides/slide81.xml" Type="http://schemas.openxmlformats.org/officeDocument/2006/relationships/slide" Id="rId88"/><Relationship Target="slideMasters/slideMaster3.xml" Type="http://schemas.openxmlformats.org/officeDocument/2006/relationships/slideMaster" Id="rId6"/><Relationship Target="slides/slide80.xml" Type="http://schemas.openxmlformats.org/officeDocument/2006/relationships/slide" Id="rId87"/><Relationship Target="slideMasters/slideMaster2.xml" Type="http://schemas.openxmlformats.org/officeDocument/2006/relationships/slideMaster" Id="rId5"/><Relationship Target="slides/slide1.xml" Type="http://schemas.openxmlformats.org/officeDocument/2006/relationships/slide" Id="rId8"/><Relationship Target="slides/slide82.xml" Type="http://schemas.openxmlformats.org/officeDocument/2006/relationships/slide" Id="rId89"/><Relationship Target="notesMasters/notesMaster1.xml" Type="http://schemas.openxmlformats.org/officeDocument/2006/relationships/notesMaster" Id="rId7"/><Relationship Target="slides/slide51.xml" Type="http://schemas.openxmlformats.org/officeDocument/2006/relationships/slide" Id="rId58"/><Relationship Target="slides/slide52.xml" Type="http://schemas.openxmlformats.org/officeDocument/2006/relationships/slide" Id="rId59"/><Relationship Target="slides/slide83.xml" Type="http://schemas.openxmlformats.org/officeDocument/2006/relationships/slide" Id="rId90"/><Relationship Target="slides/slide84.xml" Type="http://schemas.openxmlformats.org/officeDocument/2006/relationships/slide" Id="rId91"/><Relationship Target="slides/slide85.xml" Type="http://schemas.openxmlformats.org/officeDocument/2006/relationships/slide" Id="rId92"/><Relationship Target="slides/slide12.xml" Type="http://schemas.openxmlformats.org/officeDocument/2006/relationships/slide" Id="rId19"/><Relationship Target="slides/slide86.xml" Type="http://schemas.openxmlformats.org/officeDocument/2006/relationships/slide" Id="rId93"/><Relationship Target="slides/slide11.xml" Type="http://schemas.openxmlformats.org/officeDocument/2006/relationships/slide" Id="rId18"/><Relationship Target="slides/slide10.xml" Type="http://schemas.openxmlformats.org/officeDocument/2006/relationships/slide" Id="rId17"/><Relationship Target="slides/slide9.xml" Type="http://schemas.openxmlformats.org/officeDocument/2006/relationships/slide" Id="rId16"/><Relationship Target="slides/slide8.xml" Type="http://schemas.openxmlformats.org/officeDocument/2006/relationships/slide" Id="rId15"/><Relationship Target="slides/slide7.xml" Type="http://schemas.openxmlformats.org/officeDocument/2006/relationships/slide" Id="rId14"/><Relationship Target="slides/slide5.xml" Type="http://schemas.openxmlformats.org/officeDocument/2006/relationships/slide" Id="rId12"/><Relationship Target="slides/slide6.xml" Type="http://schemas.openxmlformats.org/officeDocument/2006/relationships/slide" Id="rId13"/><Relationship Target="slides/slide3.xml" Type="http://schemas.openxmlformats.org/officeDocument/2006/relationships/slide" Id="rId10"/><Relationship Target="slides/slide4.xml" Type="http://schemas.openxmlformats.org/officeDocument/2006/relationships/slide" Id="rId11"/><Relationship Target="slides/slide50.xml" Type="http://schemas.openxmlformats.org/officeDocument/2006/relationships/slide" Id="rId57"/><Relationship Target="slides/slide49.xml" Type="http://schemas.openxmlformats.org/officeDocument/2006/relationships/slide" Id="rId56"/><Relationship Target="slides/slide48.xml" Type="http://schemas.openxmlformats.org/officeDocument/2006/relationships/slide" Id="rId55"/><Relationship Target="slides/slide47.xml" Type="http://schemas.openxmlformats.org/officeDocument/2006/relationships/slide" Id="rId54"/><Relationship Target="slides/slide46.xml" Type="http://schemas.openxmlformats.org/officeDocument/2006/relationships/slide" Id="rId53"/><Relationship Target="slides/slide45.xml" Type="http://schemas.openxmlformats.org/officeDocument/2006/relationships/slide" Id="rId52"/><Relationship Target="slides/slide44.xml" Type="http://schemas.openxmlformats.org/officeDocument/2006/relationships/slide" Id="rId51"/><Relationship Target="slides/slide43.xml" Type="http://schemas.openxmlformats.org/officeDocument/2006/relationships/slide" Id="rId50"/><Relationship Target="slides/slide62.xml" Type="http://schemas.openxmlformats.org/officeDocument/2006/relationships/slide" Id="rId69"/><Relationship Target="slides/slide22.xml" Type="http://schemas.openxmlformats.org/officeDocument/2006/relationships/slide" Id="rId29"/><Relationship Target="slides/slide19.xml" Type="http://schemas.openxmlformats.org/officeDocument/2006/relationships/slide" Id="rId26"/><Relationship Target="slides/slide18.xml" Type="http://schemas.openxmlformats.org/officeDocument/2006/relationships/slide" Id="rId25"/><Relationship Target="slides/slide21.xml" Type="http://schemas.openxmlformats.org/officeDocument/2006/relationships/slide" Id="rId28"/><Relationship Target="slides/slide20.xml" Type="http://schemas.openxmlformats.org/officeDocument/2006/relationships/slide" Id="rId27"/><Relationship Target="slides/slide14.xml" Type="http://schemas.openxmlformats.org/officeDocument/2006/relationships/slide" Id="rId21"/><Relationship Target="slides/slide15.xml" Type="http://schemas.openxmlformats.org/officeDocument/2006/relationships/slide" Id="rId22"/><Relationship Target="slides/slide53.xml" Type="http://schemas.openxmlformats.org/officeDocument/2006/relationships/slide" Id="rId60"/><Relationship Target="slides/slide16.xml" Type="http://schemas.openxmlformats.org/officeDocument/2006/relationships/slide" Id="rId23"/><Relationship Target="slides/slide17.xml" Type="http://schemas.openxmlformats.org/officeDocument/2006/relationships/slide" Id="rId24"/><Relationship Target="slides/slide13.xml" Type="http://schemas.openxmlformats.org/officeDocument/2006/relationships/slide" Id="rId20"/><Relationship Target="slides/slide59.xml" Type="http://schemas.openxmlformats.org/officeDocument/2006/relationships/slide" Id="rId66"/><Relationship Target="slides/slide58.xml" Type="http://schemas.openxmlformats.org/officeDocument/2006/relationships/slide" Id="rId65"/><Relationship Target="slides/slide61.xml" Type="http://schemas.openxmlformats.org/officeDocument/2006/relationships/slide" Id="rId68"/><Relationship Target="slides/slide60.xml" Type="http://schemas.openxmlformats.org/officeDocument/2006/relationships/slide" Id="rId67"/><Relationship Target="slides/slide55.xml" Type="http://schemas.openxmlformats.org/officeDocument/2006/relationships/slide" Id="rId62"/><Relationship Target="slides/slide54.xml" Type="http://schemas.openxmlformats.org/officeDocument/2006/relationships/slide" Id="rId61"/><Relationship Target="slides/slide57.xml" Type="http://schemas.openxmlformats.org/officeDocument/2006/relationships/slide" Id="rId64"/><Relationship Target="slides/slide56.xml" Type="http://schemas.openxmlformats.org/officeDocument/2006/relationships/slide" Id="rId63"/></Relationships>
</file>

<file path=ppt/notesMasters/_rels/notesMaster1.xml.rels><?xml version="1.0" encoding="UTF-8" standalone="yes"?><Relationships xmlns="http://schemas.openxmlformats.org/package/2006/relationships"><Relationship Target="../theme/theme4.xml" Type="http://schemas.openxmlformats.org/officeDocument/2006/relationships/theme" Id="rId1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</p:notesMaster>
</file>

<file path=ppt/notesSlides/_rels/notesSlide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5" name="Shape 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2" name="Shape 1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8" name="Shape 1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63" name="Shape 16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69" name="Shape 16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77" name="Shape 17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82" name="Shape 18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88" name="Shape 18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94" name="Shape 19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00" name="Shape 20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07" name="Shape 20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1" name="Shape 10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14" name="Shape 21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20" name="Shape 2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26" name="Shape 2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33" name="Shape 2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39" name="Shape 2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46" name="Shape 2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54" name="Shape 2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60" name="Shape 26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68" name="Shape 26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75" name="Shape 27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7" name="Shape 10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83" name="Shape 2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89" name="Shape 2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95" name="Shape 2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02" name="Shape 3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08" name="Shape 30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14" name="Shape 31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20" name="Shape 3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1" name="Shape 321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27" name="Shape 3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33" name="Shape 3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45" name="Shape 34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3" name="Shape 1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51" name="Shape 35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2" name="Shape 352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58" name="Shape 3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9" name="Shape 35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66" name="Shape 36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7" name="Shape 36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72" name="Shape 37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78" name="Shape 37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9" name="Shape 37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84" name="Shape 38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5" name="Shape 38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86" name="Shape 38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92" name="Shape 3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3" name="Shape 39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00" name="Shape 40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1" name="Shape 40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08" name="Shape 40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9" name="Shape 40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10" name="Shape 41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16" name="Shape 41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7" name="Shape 41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9" name="Shape 1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24" name="Shape 42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5" name="Shape 42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26" name="Shape 42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32" name="Shape 4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3" name="Shape 43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40" name="Shape 44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1" name="Shape 44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42" name="Shape 44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48" name="Shape 44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9" name="Shape 44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50" name="Shape 45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56" name="Shape 4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7" name="Shape 45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58" name="Shape 45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64" name="Shape 4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5" name="Shape 46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66" name="Shape 46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72" name="Shape 47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3" name="Shape 47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74" name="Shape 47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80" name="Shape 48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1" name="Shape 48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82" name="Shape 48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88" name="Shape 48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9" name="Shape 48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90" name="Shape 49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96" name="Shape 49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7" name="Shape 49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98" name="Shape 49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5" name="Shape 1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04" name="Shape 50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5" name="Shape 50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06" name="Shape 50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12" name="Shape 5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13" name="Shape 51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14" name="Shape 51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20" name="Shape 5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21" name="Shape 52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22" name="Shape 52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28" name="Shape 52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29" name="Shape 52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30" name="Shape 53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36" name="Shape 5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37" name="Shape 53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38" name="Shape 53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44" name="Shape 5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45" name="Shape 54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46" name="Shape 54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52" name="Shape 5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53" name="Shape 55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54" name="Shape 55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60" name="Shape 56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61" name="Shape 56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62" name="Shape 56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68" name="Shape 56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69" name="Shape 56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70" name="Shape 57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76" name="Shape 5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77" name="Shape 57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78" name="Shape 57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2" name="Shape 1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84" name="Shape 58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85" name="Shape 58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86" name="Shape 58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92" name="Shape 5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93" name="Shape 59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94" name="Shape 59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00" name="Shape 60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01" name="Shape 60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02" name="Shape 60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08" name="Shape 60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09" name="Shape 60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10" name="Shape 61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16" name="Shape 61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17" name="Shape 61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18" name="Shape 61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24" name="Shape 62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25" name="Shape 62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26" name="Shape 62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32" name="Shape 6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33" name="Shape 63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34" name="Shape 63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40" name="Shape 64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41" name="Shape 64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42" name="Shape 64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48" name="Shape 64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49" name="Shape 64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50" name="Shape 65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56" name="Shape 6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57" name="Shape 65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58" name="Shape 65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9" name="Shape 1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64" name="Shape 6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65" name="Shape 66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66" name="Shape 66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72" name="Shape 67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73" name="Shape 67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74" name="Shape 67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80" name="Shape 68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81" name="Shape 68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82" name="Shape 68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87" name="Shape 68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88" name="Shape 68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89" name="Shape 68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94" name="Shape 69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95" name="Shape 69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96" name="Shape 69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01" name="Shape 70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02" name="Shape 70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703" name="Shape 70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08" name="Shape 70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09" name="Shape 70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710" name="Shape 71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5" name="Shape 14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y="685800" x="381175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10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11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12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13.xml.rels><?xml version="1.0" encoding="UTF-8" standalone="yes"?><Relationships xmlns="http://schemas.openxmlformats.org/package/2006/relationships"><Relationship Target="../slideMasters/slideMaster3.xml" Type="http://schemas.openxmlformats.org/officeDocument/2006/relationships/slideMaster" Id="rId1"/></Relationships>
</file>

<file path=ppt/slideLayouts/_rels/slideLayout14.xml.rels><?xml version="1.0" encoding="UTF-8" standalone="yes"?><Relationships xmlns="http://schemas.openxmlformats.org/package/2006/relationships"><Relationship Target="../slideMasters/slideMaster3.xml" Type="http://schemas.openxmlformats.org/officeDocument/2006/relationships/slideMaster" Id="rId1"/></Relationships>
</file>

<file path=ppt/slideLayouts/_rels/slideLayout15.xml.rels><?xml version="1.0" encoding="UTF-8" standalone="yes"?><Relationships xmlns="http://schemas.openxmlformats.org/package/2006/relationships"><Relationship Target="../slideMasters/slideMaster3.xml" Type="http://schemas.openxmlformats.org/officeDocument/2006/relationships/slideMaster" Id="rId1"/></Relationships>
</file>

<file path=ppt/slideLayouts/_rels/slideLayout16.xml.rels><?xml version="1.0" encoding="UTF-8" standalone="yes"?><Relationships xmlns="http://schemas.openxmlformats.org/package/2006/relationships"><Relationship Target="../slideMasters/slideMaster3.xml" Type="http://schemas.openxmlformats.org/officeDocument/2006/relationships/slideMaster" Id="rId1"/></Relationships>
</file>

<file path=ppt/slideLayouts/_rels/slideLayout17.xml.rels><?xml version="1.0" encoding="UTF-8" standalone="yes"?><Relationships xmlns="http://schemas.openxmlformats.org/package/2006/relationships"><Relationship Target="../slideMasters/slideMaster3.xml" Type="http://schemas.openxmlformats.org/officeDocument/2006/relationships/slideMaster" Id="rId1"/></Relationships>
</file>

<file path=ppt/slideLayouts/_rels/slideLayout18.xml.rels><?xml version="1.0" encoding="UTF-8" standalone="yes"?><Relationships xmlns="http://schemas.openxmlformats.org/package/2006/relationships"><Relationship Target="../slideMasters/slideMaster3.xml" Type="http://schemas.openxmlformats.org/officeDocument/2006/relationships/slideMaster" Id="rId1"/></Relationships>
</file>

<file path=ppt/slideLayouts/_rels/slideLayout2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3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4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5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6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7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8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9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7" name="Shape 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" name="Shape 8"/>
          <p:cNvSpPr txBox="1"/>
          <p:nvPr>
            <p:ph type="ctrTitle"/>
          </p:nvPr>
        </p:nvSpPr>
        <p:spPr>
          <a:xfrm>
            <a:off y="1583342" x="685800"/>
            <a:ext cy="1159799" cx="77724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algn="ctr" rtl="0">
              <a:spcBef>
                <a:spcPts val="0"/>
              </a:spcBef>
              <a:buSzPct val="100000"/>
              <a:defRPr sz="4800"/>
            </a:lvl1pPr>
            <a:lvl2pPr algn="ctr" rtl="0">
              <a:spcBef>
                <a:spcPts val="0"/>
              </a:spcBef>
              <a:buSzPct val="100000"/>
              <a:defRPr sz="4800"/>
            </a:lvl2pPr>
            <a:lvl3pPr algn="ctr" rtl="0">
              <a:spcBef>
                <a:spcPts val="0"/>
              </a:spcBef>
              <a:buSzPct val="100000"/>
              <a:defRPr sz="4800"/>
            </a:lvl3pPr>
            <a:lvl4pPr algn="ctr" rtl="0">
              <a:spcBef>
                <a:spcPts val="0"/>
              </a:spcBef>
              <a:buSzPct val="100000"/>
              <a:defRPr sz="4800"/>
            </a:lvl4pPr>
            <a:lvl5pPr algn="ctr" rtl="0">
              <a:spcBef>
                <a:spcPts val="0"/>
              </a:spcBef>
              <a:buSzPct val="100000"/>
              <a:defRPr sz="4800"/>
            </a:lvl5pPr>
            <a:lvl6pPr algn="ctr" rtl="0">
              <a:spcBef>
                <a:spcPts val="0"/>
              </a:spcBef>
              <a:buSzPct val="100000"/>
              <a:defRPr sz="4800"/>
            </a:lvl6pPr>
            <a:lvl7pPr algn="ctr" rtl="0">
              <a:spcBef>
                <a:spcPts val="0"/>
              </a:spcBef>
              <a:buSzPct val="100000"/>
              <a:defRPr sz="4800"/>
            </a:lvl7pPr>
            <a:lvl8pPr algn="ctr" rtl="0">
              <a:spcBef>
                <a:spcPts val="0"/>
              </a:spcBef>
              <a:buSzPct val="100000"/>
              <a:defRPr sz="4800"/>
            </a:lvl8pPr>
            <a:lvl9pPr algn="ctr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9" name="Shape 9"/>
          <p:cNvSpPr txBox="1"/>
          <p:nvPr>
            <p:ph idx="1" type="subTitle"/>
          </p:nvPr>
        </p:nvSpPr>
        <p:spPr>
          <a:xfrm>
            <a:off y="2840053" x="685800"/>
            <a:ext cy="784799" cx="77724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 rtl="0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4" name="Shape 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" name="Shape 45"/>
          <p:cNvSpPr/>
          <p:nvPr/>
        </p:nvSpPr>
        <p:spPr>
          <a:xfrm rot="10800000" flipH="1">
            <a:off y="1163100" x="0"/>
            <a:ext cy="3980399" cx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" name="Shape 46"/>
          <p:cNvSpPr/>
          <p:nvPr/>
        </p:nvSpPr>
        <p:spPr>
          <a:xfrm flipH="1">
            <a:off y="571349" x="4526627"/>
            <a:ext cy="590502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rgbClr val="FFFFFF">
              <a:alpha val="6669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8" name="Shape 48"/>
          <p:cNvSpPr/>
          <p:nvPr/>
        </p:nvSpPr>
        <p:spPr>
          <a:xfrm rot="10800000">
            <a:off y="1162132" x="4526627"/>
            <a:ext cy="571095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chemeClr val="dk1">
              <a:alpha val="784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9" name="Shape 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" name="Shape 50"/>
          <p:cNvSpPr/>
          <p:nvPr/>
        </p:nvSpPr>
        <p:spPr>
          <a:xfrm rot="10800000" flipH="1">
            <a:off y="4412699" x="0"/>
            <a:ext cy="730799" cx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" name="Shape 51"/>
          <p:cNvSpPr/>
          <p:nvPr/>
        </p:nvSpPr>
        <p:spPr>
          <a:xfrm flipH="1">
            <a:off y="3820834" x="4526627"/>
            <a:ext cy="590502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rgbClr val="FFFFFF">
              <a:alpha val="6669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" name="Shape 52"/>
          <p:cNvSpPr/>
          <p:nvPr/>
        </p:nvSpPr>
        <p:spPr>
          <a:xfrm rot="10800000">
            <a:off y="4411617" x="4526627"/>
            <a:ext cy="571095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chemeClr val="dk1">
              <a:alpha val="784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y="4421726" x="457200"/>
            <a:ext cy="505200" cx="8229600"/>
          </a:xfrm>
          <a:prstGeom prst="rect">
            <a:avLst/>
          </a:prstGeom>
        </p:spPr>
        <p:txBody>
          <a:bodyPr bIns="91425" rIns="91425" lIns="91425" tIns="91425" anchor="ctr" anchorCtr="0"/>
          <a:lstStyle>
            <a:lvl1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4" name="Shape 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5" name="Shape 55"/>
          <p:cNvSpPr/>
          <p:nvPr/>
        </p:nvSpPr>
        <p:spPr>
          <a:xfrm>
            <a:off y="76256" x="6676"/>
            <a:ext cy="5054792" cx="9134130"/>
          </a:xfrm>
          <a:custGeom>
            <a:pathLst>
              <a:path w="9157023" extrusionOk="0" h="6739723">
                <a:moveTo>
                  <a:pt y="0" x="1629"/>
                </a:moveTo>
                <a:lnTo>
                  <a:pt y="4340980" x="9157023"/>
                </a:lnTo>
                <a:lnTo>
                  <a:pt y="6739723" x="1593"/>
                </a:lnTo>
                <a:cubicBezTo>
                  <a:pt y="5123960" x="-3941"/>
                  <a:pt y="1615763" x="7163"/>
                  <a:pt y="0" x="1629"/>
                </a:cubicBezTo>
                <a:close/>
              </a:path>
            </a:pathLst>
          </a:custGeom>
          <a:solidFill>
            <a:srgbClr val="FFFFFF">
              <a:alpha val="6669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59" name="Shape 5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0" name="Shape 60"/>
          <p:cNvSpPr/>
          <p:nvPr/>
        </p:nvSpPr>
        <p:spPr>
          <a:xfrm rot="10800000" flipH="1">
            <a:off y="2984999" x="0"/>
            <a:ext cy="2158500" cx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" name="Shape 61"/>
          <p:cNvSpPr/>
          <p:nvPr/>
        </p:nvSpPr>
        <p:spPr>
          <a:xfrm>
            <a:off y="2393175" x="0"/>
            <a:ext cy="590502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rgbClr val="FFFFFF">
              <a:alpha val="6669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" name="Shape 62"/>
          <p:cNvSpPr/>
          <p:nvPr/>
        </p:nvSpPr>
        <p:spPr>
          <a:xfrm rot="10800000" flipH="1">
            <a:off y="2983958" x="0"/>
            <a:ext cy="571095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chemeClr val="dk1">
              <a:alpha val="784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" name="Shape 63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algn="ctr" rtl="0">
              <a:spcBef>
                <a:spcPts val="0"/>
              </a:spcBef>
              <a:defRPr/>
            </a:lvl1pPr>
            <a:lvl2pPr algn="ctr" rtl="0">
              <a:spcBef>
                <a:spcPts val="0"/>
              </a:spcBef>
              <a:defRPr/>
            </a:lvl2pPr>
            <a:lvl3pPr algn="ctr" rtl="0">
              <a:spcBef>
                <a:spcPts val="0"/>
              </a:spcBef>
              <a:defRPr/>
            </a:lvl3pPr>
            <a:lvl4pPr algn="ctr" rtl="0">
              <a:spcBef>
                <a:spcPts val="0"/>
              </a:spcBef>
              <a:defRPr/>
            </a:lvl4pPr>
            <a:lvl5pPr algn="ctr" rtl="0">
              <a:spcBef>
                <a:spcPts val="0"/>
              </a:spcBef>
              <a:defRPr/>
            </a:lvl5pPr>
            <a:lvl6pPr algn="ctr" rtl="0">
              <a:spcBef>
                <a:spcPts val="0"/>
              </a:spcBef>
              <a:defRPr/>
            </a:lvl6pPr>
            <a:lvl7pPr algn="ctr" rtl="0">
              <a:spcBef>
                <a:spcPts val="0"/>
              </a:spcBef>
              <a:defRPr/>
            </a:lvl7pPr>
            <a:lvl8pPr algn="ctr" rtl="0">
              <a:spcBef>
                <a:spcPts val="0"/>
              </a:spcBef>
              <a:defRPr/>
            </a:lvl8pPr>
            <a:lvl9pPr algn="ctr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1pPr>
            <a:lvl2pPr algn="ctr" rtl="0">
              <a:spcBef>
                <a:spcPts val="0"/>
              </a:spcBef>
              <a:buClr>
                <a:schemeClr val="dk2"/>
              </a:buClr>
              <a:buNone/>
              <a:defRPr i="1">
                <a:solidFill>
                  <a:schemeClr val="dk2"/>
                </a:solidFill>
              </a:defRPr>
            </a:lvl2pPr>
            <a:lvl3pPr algn="ctr" rtl="0">
              <a:spcBef>
                <a:spcPts val="0"/>
              </a:spcBef>
              <a:buClr>
                <a:schemeClr val="dk2"/>
              </a:buClr>
              <a:buNone/>
              <a:defRPr i="1">
                <a:solidFill>
                  <a:schemeClr val="dk2"/>
                </a:solidFill>
              </a:defRPr>
            </a:lvl3pPr>
            <a:lvl4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4pPr>
            <a:lvl5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5pPr>
            <a:lvl6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6pPr>
            <a:lvl7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7pPr>
            <a:lvl8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8pPr>
            <a:lvl9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65" name="Shape 6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6" name="Shape 66"/>
          <p:cNvSpPr/>
          <p:nvPr/>
        </p:nvSpPr>
        <p:spPr>
          <a:xfrm rot="10800000" flipH="1">
            <a:off y="1163100" x="0"/>
            <a:ext cy="3980399" cx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/>
          <p:nvPr/>
        </p:nvSpPr>
        <p:spPr>
          <a:xfrm flipH="1">
            <a:off y="571349" x="4526627"/>
            <a:ext cy="590502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rgbClr val="FFFFFF">
              <a:alpha val="6669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/>
          <p:nvPr/>
        </p:nvSpPr>
        <p:spPr>
          <a:xfrm rot="10800000">
            <a:off y="1162132" x="4526627"/>
            <a:ext cy="571095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chemeClr val="dk1">
              <a:alpha val="784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71" name="Shape 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2" name="Shape 72"/>
          <p:cNvSpPr/>
          <p:nvPr/>
        </p:nvSpPr>
        <p:spPr>
          <a:xfrm rot="10800000" flipH="1">
            <a:off y="1163100" x="0"/>
            <a:ext cy="3980399" cx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" name="Shape 73"/>
          <p:cNvSpPr/>
          <p:nvPr/>
        </p:nvSpPr>
        <p:spPr>
          <a:xfrm rot="10800000">
            <a:off y="1162132" x="4526627"/>
            <a:ext cy="571095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chemeClr val="dk1">
              <a:alpha val="784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y="1200150" x="457200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76" name="Shape 76"/>
          <p:cNvSpPr/>
          <p:nvPr/>
        </p:nvSpPr>
        <p:spPr>
          <a:xfrm flipH="1">
            <a:off y="571349" x="4526627"/>
            <a:ext cy="590502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rgbClr val="FFFFFF">
              <a:alpha val="6669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 txBox="1"/>
          <p:nvPr>
            <p:ph idx="2" type="body"/>
          </p:nvPr>
        </p:nvSpPr>
        <p:spPr>
          <a:xfrm>
            <a:off y="1200150" x="4692273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78" name="Shape 7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9" name="Shape 79"/>
          <p:cNvSpPr/>
          <p:nvPr/>
        </p:nvSpPr>
        <p:spPr>
          <a:xfrm rot="10800000" flipH="1">
            <a:off y="1163100" x="0"/>
            <a:ext cy="3980399" cx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" name="Shape 80"/>
          <p:cNvSpPr/>
          <p:nvPr/>
        </p:nvSpPr>
        <p:spPr>
          <a:xfrm flipH="1">
            <a:off y="571349" x="4526627"/>
            <a:ext cy="590502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rgbClr val="FFFFFF">
              <a:alpha val="6669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" name="Shape 8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82" name="Shape 82"/>
          <p:cNvSpPr/>
          <p:nvPr/>
        </p:nvSpPr>
        <p:spPr>
          <a:xfrm rot="10800000">
            <a:off y="1162132" x="4526627"/>
            <a:ext cy="571095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chemeClr val="dk1">
              <a:alpha val="784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83" name="Shape 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4" name="Shape 84"/>
          <p:cNvSpPr/>
          <p:nvPr/>
        </p:nvSpPr>
        <p:spPr>
          <a:xfrm rot="10800000" flipH="1">
            <a:off y="4412699" x="0"/>
            <a:ext cy="730799" cx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/>
          <p:nvPr/>
        </p:nvSpPr>
        <p:spPr>
          <a:xfrm flipH="1">
            <a:off y="3820834" x="4526627"/>
            <a:ext cy="590502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rgbClr val="FFFFFF">
              <a:alpha val="6669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/>
        </p:nvSpPr>
        <p:spPr>
          <a:xfrm rot="10800000">
            <a:off y="4411617" x="4526627"/>
            <a:ext cy="571095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chemeClr val="dk1">
              <a:alpha val="784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y="4421726" x="457200"/>
            <a:ext cy="505200" cx="8229600"/>
          </a:xfrm>
          <a:prstGeom prst="rect">
            <a:avLst/>
          </a:prstGeom>
        </p:spPr>
        <p:txBody>
          <a:bodyPr bIns="91425" rIns="91425" lIns="91425" tIns="91425" anchor="ctr" anchorCtr="0"/>
          <a:lstStyle>
            <a:lvl1pPr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88" name="Shape 8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9" name="Shape 89"/>
          <p:cNvSpPr/>
          <p:nvPr/>
        </p:nvSpPr>
        <p:spPr>
          <a:xfrm>
            <a:off y="76256" x="6676"/>
            <a:ext cy="5054792" cx="9134130"/>
          </a:xfrm>
          <a:custGeom>
            <a:pathLst>
              <a:path w="9157023" extrusionOk="0" h="6739723">
                <a:moveTo>
                  <a:pt y="0" x="1629"/>
                </a:moveTo>
                <a:lnTo>
                  <a:pt y="4340980" x="9157023"/>
                </a:lnTo>
                <a:lnTo>
                  <a:pt y="6739723" x="1593"/>
                </a:lnTo>
                <a:cubicBezTo>
                  <a:pt y="5123960" x="-3941"/>
                  <a:pt y="1615763" x="7163"/>
                  <a:pt y="0" x="1629"/>
                </a:cubicBezTo>
                <a:close/>
              </a:path>
            </a:pathLst>
          </a:custGeom>
          <a:solidFill>
            <a:srgbClr val="FFFFFF">
              <a:alpha val="6669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0" name="Shape 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" name="Shape 1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2" name="Shape 12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3" name="Shape 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y="1200150" x="457200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2" type="body"/>
          </p:nvPr>
        </p:nvSpPr>
        <p:spPr>
          <a:xfrm>
            <a:off y="1200150" x="4692273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7" name="Shape 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19" name="Shape 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" name="Shape 20"/>
          <p:cNvSpPr txBox="1"/>
          <p:nvPr>
            <p:ph idx="1" type="body"/>
          </p:nvPr>
        </p:nvSpPr>
        <p:spPr>
          <a:xfrm>
            <a:off y="4406309" x="457200"/>
            <a:ext cy="519599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 rtl="0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1" name="Shape 21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25" name="Shape 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" name="Shape 26"/>
          <p:cNvSpPr/>
          <p:nvPr/>
        </p:nvSpPr>
        <p:spPr>
          <a:xfrm rot="10800000" flipH="1">
            <a:off y="2984999" x="0"/>
            <a:ext cy="2158500" cx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/>
          <p:nvPr/>
        </p:nvSpPr>
        <p:spPr>
          <a:xfrm>
            <a:off y="2393175" x="0"/>
            <a:ext cy="590502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rgbClr val="FFFFFF">
              <a:alpha val="6669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" name="Shape 28"/>
          <p:cNvSpPr/>
          <p:nvPr/>
        </p:nvSpPr>
        <p:spPr>
          <a:xfrm rot="10800000" flipH="1">
            <a:off y="2983958" x="0"/>
            <a:ext cy="571095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chemeClr val="dk1">
              <a:alpha val="784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" name="Shape 29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algn="ctr" rtl="0">
              <a:spcBef>
                <a:spcPts val="0"/>
              </a:spcBef>
              <a:defRPr/>
            </a:lvl1pPr>
            <a:lvl2pPr algn="ctr" rtl="0">
              <a:spcBef>
                <a:spcPts val="0"/>
              </a:spcBef>
              <a:defRPr/>
            </a:lvl2pPr>
            <a:lvl3pPr algn="ctr" rtl="0">
              <a:spcBef>
                <a:spcPts val="0"/>
              </a:spcBef>
              <a:defRPr/>
            </a:lvl3pPr>
            <a:lvl4pPr algn="ctr" rtl="0">
              <a:spcBef>
                <a:spcPts val="0"/>
              </a:spcBef>
              <a:defRPr/>
            </a:lvl4pPr>
            <a:lvl5pPr algn="ctr" rtl="0">
              <a:spcBef>
                <a:spcPts val="0"/>
              </a:spcBef>
              <a:defRPr/>
            </a:lvl5pPr>
            <a:lvl6pPr algn="ctr" rtl="0">
              <a:spcBef>
                <a:spcPts val="0"/>
              </a:spcBef>
              <a:defRPr/>
            </a:lvl6pPr>
            <a:lvl7pPr algn="ctr" rtl="0">
              <a:spcBef>
                <a:spcPts val="0"/>
              </a:spcBef>
              <a:defRPr/>
            </a:lvl7pPr>
            <a:lvl8pPr algn="ctr" rtl="0">
              <a:spcBef>
                <a:spcPts val="0"/>
              </a:spcBef>
              <a:defRPr/>
            </a:lvl8pPr>
            <a:lvl9pPr algn="ctr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1pPr>
            <a:lvl2pPr algn="ctr" rtl="0">
              <a:spcBef>
                <a:spcPts val="0"/>
              </a:spcBef>
              <a:buClr>
                <a:schemeClr val="dk2"/>
              </a:buClr>
              <a:buNone/>
              <a:defRPr i="1">
                <a:solidFill>
                  <a:schemeClr val="dk2"/>
                </a:solidFill>
              </a:defRPr>
            </a:lvl2pPr>
            <a:lvl3pPr algn="ctr" rtl="0">
              <a:spcBef>
                <a:spcPts val="0"/>
              </a:spcBef>
              <a:buClr>
                <a:schemeClr val="dk2"/>
              </a:buClr>
              <a:buNone/>
              <a:defRPr i="1">
                <a:solidFill>
                  <a:schemeClr val="dk2"/>
                </a:solidFill>
              </a:defRPr>
            </a:lvl3pPr>
            <a:lvl4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4pPr>
            <a:lvl5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5pPr>
            <a:lvl6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6pPr>
            <a:lvl7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7pPr>
            <a:lvl8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8pPr>
            <a:lvl9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2400" i="1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31" name="Shape 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" name="Shape 32"/>
          <p:cNvSpPr/>
          <p:nvPr/>
        </p:nvSpPr>
        <p:spPr>
          <a:xfrm rot="10800000" flipH="1">
            <a:off y="1163100" x="0"/>
            <a:ext cy="3980399" cx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 flipH="1">
            <a:off y="571349" x="4526627"/>
            <a:ext cy="590502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rgbClr val="FFFFFF">
              <a:alpha val="6669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/>
          <p:nvPr/>
        </p:nvSpPr>
        <p:spPr>
          <a:xfrm rot="10800000">
            <a:off y="1162132" x="4526627"/>
            <a:ext cy="571095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chemeClr val="dk1">
              <a:alpha val="784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" name="Shape 3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7" name="Shape 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" name="Shape 38"/>
          <p:cNvSpPr/>
          <p:nvPr/>
        </p:nvSpPr>
        <p:spPr>
          <a:xfrm rot="10800000" flipH="1">
            <a:off y="1163100" x="0"/>
            <a:ext cy="3980399" cx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/>
          <p:nvPr/>
        </p:nvSpPr>
        <p:spPr>
          <a:xfrm rot="10800000">
            <a:off y="1162132" x="4526627"/>
            <a:ext cy="571095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chemeClr val="dk1">
              <a:alpha val="784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" name="Shape 4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y="1200150" x="457200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2" name="Shape 42"/>
          <p:cNvSpPr/>
          <p:nvPr/>
        </p:nvSpPr>
        <p:spPr>
          <a:xfrm flipH="1">
            <a:off y="571349" x="4526627"/>
            <a:ext cy="590502" cx="4617372"/>
          </a:xfrm>
          <a:custGeom>
            <a:pathLst>
              <a:path w="4617373" extrusionOk="0" h="1108924">
                <a:moveTo>
                  <a:pt y="1108924" x="1199"/>
                </a:moveTo>
                <a:lnTo>
                  <a:pt y="1108924" x="4617373"/>
                </a:lnTo>
                <a:lnTo>
                  <a:pt y="0" x="0"/>
                </a:lnTo>
                <a:cubicBezTo>
                  <a:pt y="369641" x="400"/>
                  <a:pt y="739283" x="799"/>
                  <a:pt y="1108924" x="1199"/>
                </a:cubicBezTo>
                <a:close/>
              </a:path>
            </a:pathLst>
          </a:custGeom>
          <a:solidFill>
            <a:srgbClr val="FFFFFF">
              <a:alpha val="6669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y="1200150" x="4692273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arget="../slideLayouts/slideLayout2.xml" Type="http://schemas.openxmlformats.org/officeDocument/2006/relationships/slideLayout" Id="rId2"/><Relationship Target="../slideLayouts/slideLayout1.xml" Type="http://schemas.openxmlformats.org/officeDocument/2006/relationships/slideLayout" Id="rId1"/><Relationship Target="../slideLayouts/slideLayout4.xml" Type="http://schemas.openxmlformats.org/officeDocument/2006/relationships/slideLayout" Id="rId4"/><Relationship Target="../slideLayouts/slideLayout3.xml" Type="http://schemas.openxmlformats.org/officeDocument/2006/relationships/slideLayout" Id="rId3"/><Relationship Target="../slideLayouts/slideLayout6.xml" Type="http://schemas.openxmlformats.org/officeDocument/2006/relationships/slideLayout" Id="rId6"/><Relationship Target="../slideLayouts/slideLayout5.xml" Type="http://schemas.openxmlformats.org/officeDocument/2006/relationships/slideLayout" Id="rId5"/><Relationship Target="../theme/theme1.xml" Type="http://schemas.openxmlformats.org/officeDocument/2006/relationships/theme" Id="rId7"/></Relationships>
</file>

<file path=ppt/slideMasters/_rels/slideMaster2.xml.rels><?xml version="1.0" encoding="UTF-8" standalone="yes"?><Relationships xmlns="http://schemas.openxmlformats.org/package/2006/relationships"><Relationship Target="../slideLayouts/slideLayout8.xml" Type="http://schemas.openxmlformats.org/officeDocument/2006/relationships/slideLayout" Id="rId2"/><Relationship Target="../slideLayouts/slideLayout7.xml" Type="http://schemas.openxmlformats.org/officeDocument/2006/relationships/slideLayout" Id="rId1"/><Relationship Target="../slideLayouts/slideLayout10.xml" Type="http://schemas.openxmlformats.org/officeDocument/2006/relationships/slideLayout" Id="rId4"/><Relationship Target="../slideLayouts/slideLayout9.xml" Type="http://schemas.openxmlformats.org/officeDocument/2006/relationships/slideLayout" Id="rId3"/><Relationship Target="../slideLayouts/slideLayout12.xml" Type="http://schemas.openxmlformats.org/officeDocument/2006/relationships/slideLayout" Id="rId6"/><Relationship Target="../slideLayouts/slideLayout11.xml" Type="http://schemas.openxmlformats.org/officeDocument/2006/relationships/slideLayout" Id="rId5"/><Relationship Target="../theme/theme3.xml" Type="http://schemas.openxmlformats.org/officeDocument/2006/relationships/theme" Id="rId7"/></Relationships>
</file>

<file path=ppt/slideMasters/_rels/slideMaster3.xml.rels><?xml version="1.0" encoding="UTF-8" standalone="yes"?><Relationships xmlns="http://schemas.openxmlformats.org/package/2006/relationships"><Relationship Target="../slideLayouts/slideLayout14.xml" Type="http://schemas.openxmlformats.org/officeDocument/2006/relationships/slideLayout" Id="rId2"/><Relationship Target="../slideLayouts/slideLayout13.xml" Type="http://schemas.openxmlformats.org/officeDocument/2006/relationships/slideLayout" Id="rId1"/><Relationship Target="../slideLayouts/slideLayout16.xml" Type="http://schemas.openxmlformats.org/officeDocument/2006/relationships/slideLayout" Id="rId4"/><Relationship Target="../slideLayouts/slideLayout15.xml" Type="http://schemas.openxmlformats.org/officeDocument/2006/relationships/slideLayout" Id="rId3"/><Relationship Target="../slideLayouts/slideLayout18.xml" Type="http://schemas.openxmlformats.org/officeDocument/2006/relationships/slideLayout" Id="rId6"/><Relationship Target="../slideLayouts/slideLayout17.xml" Type="http://schemas.openxmlformats.org/officeDocument/2006/relationships/slideLayout" Id="rId5"/><Relationship Target="../theme/theme2.xml" Type="http://schemas.openxmlformats.org/officeDocument/2006/relationships/theme" Id="rId7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sldNum="0" hdr="0"/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AA84F"/>
        </a:solidFill>
      </p:bgPr>
    </p:bg>
    <p:spTree>
      <p:nvGrpSpPr>
        <p:cNvPr id="22" name="Shape 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600"/>
              </a:spcBef>
              <a:buClr>
                <a:schemeClr val="dk1"/>
              </a:buClr>
              <a:buSzPct val="100000"/>
              <a:buFont typeface="Georgia"/>
              <a:defRPr sz="3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rtl="0">
              <a:spcBef>
                <a:spcPts val="480"/>
              </a:spcBef>
              <a:buClr>
                <a:schemeClr val="dk1"/>
              </a:buClr>
              <a:buSzPct val="100000"/>
              <a:buFont typeface="Georgia"/>
              <a:defRPr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rtl="0">
              <a:spcBef>
                <a:spcPts val="480"/>
              </a:spcBef>
              <a:buClr>
                <a:schemeClr val="dk1"/>
              </a:buClr>
              <a:buSzPct val="100000"/>
              <a:buFont typeface="Georgia"/>
              <a:defRPr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rtl="0"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rtl="0"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rtl="0"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rtl="0"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rtl="0"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rtl="0"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dt="0" ftr="0" sldNum="0" hdr="0"/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chemeClr val="accent1"/>
            </a:gs>
            <a:gs pos="100000">
              <a:schemeClr val="dk2"/>
            </a:gs>
          </a:gsLst>
          <a:path path="circle">
            <a:fillToRect t="50%" b="50%" r="50%" l="50%"/>
          </a:path>
          <a:tileRect/>
        </a:gradFill>
      </p:bgPr>
    </p:bg>
    <p:spTree>
      <p:nvGrpSpPr>
        <p:cNvPr id="56" name="Shape 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rt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600"/>
              </a:spcBef>
              <a:buClr>
                <a:schemeClr val="dk1"/>
              </a:buClr>
              <a:buSzPct val="100000"/>
              <a:buFont typeface="Georgia"/>
              <a:defRPr sz="3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rtl="0">
              <a:spcBef>
                <a:spcPts val="480"/>
              </a:spcBef>
              <a:buClr>
                <a:schemeClr val="dk1"/>
              </a:buClr>
              <a:buSzPct val="100000"/>
              <a:buFont typeface="Georgia"/>
              <a:defRPr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rtl="0">
              <a:spcBef>
                <a:spcPts val="480"/>
              </a:spcBef>
              <a:buClr>
                <a:schemeClr val="dk1"/>
              </a:buClr>
              <a:buSzPct val="100000"/>
              <a:buFont typeface="Georgia"/>
              <a:defRPr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rtl="0"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rtl="0"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rtl="0"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rtl="0"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rtl="0"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rtl="0"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</p:sldLayoutIdLst>
  <p:hf dt="0" ftr="0" sldNum="0" hdr="0"/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arget="../notesSlides/notesSlide1.xml" Type="http://schemas.openxmlformats.org/officeDocument/2006/relationships/notesSlide" Id="rId2"/><Relationship Target="../slideLayouts/slideLayout7.xml" Type="http://schemas.openxmlformats.org/officeDocument/2006/relationships/slideLayout" Id="rId1"/><Relationship Target="../media/image00.png" Type="http://schemas.openxmlformats.org/officeDocument/2006/relationships/image" Id="rId4"/><Relationship Target="../media/image01.gif" Type="http://schemas.openxmlformats.org/officeDocument/2006/relationships/image" Id="rId3"/></Relationships>
</file>

<file path=ppt/slides/_rels/slide10.xml.rels><?xml version="1.0" encoding="UTF-8" standalone="yes"?><Relationships xmlns="http://schemas.openxmlformats.org/package/2006/relationships"><Relationship Target="../notesSlides/notesSlide10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03.gif" Type="http://schemas.openxmlformats.org/officeDocument/2006/relationships/image" Id="rId3"/></Relationships>
</file>

<file path=ppt/slides/_rels/slide11.xml.rels><?xml version="1.0" encoding="UTF-8" standalone="yes"?><Relationships xmlns="http://schemas.openxmlformats.org/package/2006/relationships"><Relationship Target="../notesSlides/notesSlide11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12.xml.rels><?xml version="1.0" encoding="UTF-8" standalone="yes"?><Relationships xmlns="http://schemas.openxmlformats.org/package/2006/relationships"><Relationship Target="../notesSlides/notesSlide12.xml" Type="http://schemas.openxmlformats.org/officeDocument/2006/relationships/notesSlide" Id="rId2"/><Relationship Target="../slideLayouts/slideLayout12.xml" Type="http://schemas.openxmlformats.org/officeDocument/2006/relationships/slideLayout" Id="rId1"/></Relationships>
</file>

<file path=ppt/slides/_rels/slide13.xml.rels><?xml version="1.0" encoding="UTF-8" standalone="yes"?><Relationships xmlns="http://schemas.openxmlformats.org/package/2006/relationships"><Relationship Target="../notesSlides/notesSlide13.xml" Type="http://schemas.openxmlformats.org/officeDocument/2006/relationships/notesSlide" Id="rId2"/><Relationship Target="../slideLayouts/slideLayout8.xml" Type="http://schemas.openxmlformats.org/officeDocument/2006/relationships/slideLayout" Id="rId1"/><Relationship Target="www.apo-x.org" Type="http://schemas.openxmlformats.org/officeDocument/2006/relationships/hyperlink" TargetMode="External" Id="rId3"/></Relationships>
</file>

<file path=ppt/slides/_rels/slide14.xml.rels><?xml version="1.0" encoding="UTF-8" standalone="yes"?><Relationships xmlns="http://schemas.openxmlformats.org/package/2006/relationships"><Relationship Target="../notesSlides/notesSlide14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02.png" Type="http://schemas.openxmlformats.org/officeDocument/2006/relationships/image" Id="rId4"/><Relationship Target="../media/image14.png" Type="http://schemas.openxmlformats.org/officeDocument/2006/relationships/image" Id="rId3"/></Relationships>
</file>

<file path=ppt/slides/_rels/slide15.xml.rels><?xml version="1.0" encoding="UTF-8" standalone="yes"?><Relationships xmlns="http://schemas.openxmlformats.org/package/2006/relationships"><Relationship Target="../notesSlides/notesSlide15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29.png" Type="http://schemas.openxmlformats.org/officeDocument/2006/relationships/image" Id="rId3"/></Relationships>
</file>

<file path=ppt/slides/_rels/slide16.xml.rels><?xml version="1.0" encoding="UTF-8" standalone="yes"?><Relationships xmlns="http://schemas.openxmlformats.org/package/2006/relationships"><Relationship Target="../notesSlides/notesSlide16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17.xml.rels><?xml version="1.0" encoding="UTF-8" standalone="yes"?><Relationships xmlns="http://schemas.openxmlformats.org/package/2006/relationships"><Relationship Target="../notesSlides/notesSlide17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18.xml.rels><?xml version="1.0" encoding="UTF-8" standalone="yes"?><Relationships xmlns="http://schemas.openxmlformats.org/package/2006/relationships"><Relationship Target="../notesSlides/notesSlide18.xml" Type="http://schemas.openxmlformats.org/officeDocument/2006/relationships/notesSlide" Id="rId2"/><Relationship Target="../slideLayouts/slideLayout7.xml" Type="http://schemas.openxmlformats.org/officeDocument/2006/relationships/slideLayout" Id="rId1"/></Relationships>
</file>

<file path=ppt/slides/_rels/slide19.xml.rels><?xml version="1.0" encoding="UTF-8" standalone="yes"?><Relationships xmlns="http://schemas.openxmlformats.org/package/2006/relationships"><Relationship Target="../notesSlides/notesSlide19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04.gif" Type="http://schemas.openxmlformats.org/officeDocument/2006/relationships/image" Id="rId3"/></Relationships>
</file>

<file path=ppt/slides/_rels/slide2.xml.rels><?xml version="1.0" encoding="UTF-8" standalone="yes"?><Relationships xmlns="http://schemas.openxmlformats.org/package/2006/relationships"><Relationship Target="../notesSlides/notesSlide2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20.xml.rels><?xml version="1.0" encoding="UTF-8" standalone="yes"?><Relationships xmlns="http://schemas.openxmlformats.org/package/2006/relationships"><Relationship Target="../notesSlides/notesSlide20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07.jpg" Type="http://schemas.openxmlformats.org/officeDocument/2006/relationships/image" Id="rId3"/></Relationships>
</file>

<file path=ppt/slides/_rels/slide21.xml.rels><?xml version="1.0" encoding="UTF-8" standalone="yes"?><Relationships xmlns="http://schemas.openxmlformats.org/package/2006/relationships"><Relationship Target="../notesSlides/notesSlide21.xml" Type="http://schemas.openxmlformats.org/officeDocument/2006/relationships/notesSlide" Id="rId2"/><Relationship Target="../slideLayouts/slideLayout7.xml" Type="http://schemas.openxmlformats.org/officeDocument/2006/relationships/slideLayout" Id="rId1"/><Relationship Target="../media/image06.jpg" Type="http://schemas.openxmlformats.org/officeDocument/2006/relationships/image" Id="rId3"/></Relationships>
</file>

<file path=ppt/slides/_rels/slide22.xml.rels><?xml version="1.0" encoding="UTF-8" standalone="yes"?><Relationships xmlns="http://schemas.openxmlformats.org/package/2006/relationships"><Relationship Target="../notesSlides/notesSlide22.xml" Type="http://schemas.openxmlformats.org/officeDocument/2006/relationships/notesSlide" Id="rId2"/><Relationship Target="../slideLayouts/slideLayout14.xml" Type="http://schemas.openxmlformats.org/officeDocument/2006/relationships/slideLayout" Id="rId1"/><Relationship Target="../media/image05.jpg" Type="http://schemas.openxmlformats.org/officeDocument/2006/relationships/image" Id="rId3"/></Relationships>
</file>

<file path=ppt/slides/_rels/slide23.xml.rels><?xml version="1.0" encoding="UTF-8" standalone="yes"?><Relationships xmlns="http://schemas.openxmlformats.org/package/2006/relationships"><Relationship Target="../notesSlides/notesSlide23.xml" Type="http://schemas.openxmlformats.org/officeDocument/2006/relationships/notesSlide" Id="rId2"/><Relationship Target="../slideLayouts/slideLayout14.xml" Type="http://schemas.openxmlformats.org/officeDocument/2006/relationships/slideLayout" Id="rId1"/><Relationship Target="../media/image12.png" Type="http://schemas.openxmlformats.org/officeDocument/2006/relationships/image" Id="rId4"/><Relationship Target="../media/image05.jpg" Type="http://schemas.openxmlformats.org/officeDocument/2006/relationships/image" Id="rId3"/><Relationship Target="http://youtu.be/i1FtF_xzNig" Type="http://schemas.openxmlformats.org/officeDocument/2006/relationships/hyperlink" TargetMode="External" Id="rId6"/><Relationship Target="https://drive.google.com/file/d/0B-MvyTM0XQmiekRuNFNNQUVmRHM/view?usp=sharing" Type="http://schemas.openxmlformats.org/officeDocument/2006/relationships/hyperlink" TargetMode="External" Id="rId5"/></Relationships>
</file>

<file path=ppt/slides/_rels/slide24.xml.rels><?xml version="1.0" encoding="UTF-8" standalone="yes"?><Relationships xmlns="http://schemas.openxmlformats.org/package/2006/relationships"><Relationship Target="../notesSlides/notesSlide24.xml" Type="http://schemas.openxmlformats.org/officeDocument/2006/relationships/notesSlide" Id="rId2"/><Relationship Target="../slideLayouts/slideLayout7.xml" Type="http://schemas.openxmlformats.org/officeDocument/2006/relationships/slideLayout" Id="rId1"/></Relationships>
</file>

<file path=ppt/slides/_rels/slide25.xml.rels><?xml version="1.0" encoding="UTF-8" standalone="yes"?><Relationships xmlns="http://schemas.openxmlformats.org/package/2006/relationships"><Relationship Target="../notesSlides/notesSlide25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09.gif" Type="http://schemas.openxmlformats.org/officeDocument/2006/relationships/image" Id="rId3"/></Relationships>
</file>

<file path=ppt/slides/_rels/slide26.xml.rels><?xml version="1.0" encoding="UTF-8" standalone="yes"?><Relationships xmlns="http://schemas.openxmlformats.org/package/2006/relationships"><Relationship Target="../notesSlides/notesSlide26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18.gif" Type="http://schemas.openxmlformats.org/officeDocument/2006/relationships/image" Id="rId4"/><Relationship Target="../media/image13.gif" Type="http://schemas.openxmlformats.org/officeDocument/2006/relationships/image" Id="rId3"/></Relationships>
</file>

<file path=ppt/slides/_rels/slide27.xml.rels><?xml version="1.0" encoding="UTF-8" standalone="yes"?><Relationships xmlns="http://schemas.openxmlformats.org/package/2006/relationships"><Relationship Target="../notesSlides/notesSlide27.xml" Type="http://schemas.openxmlformats.org/officeDocument/2006/relationships/notesSlide" Id="rId2"/><Relationship Target="../slideLayouts/slideLayout7.xml" Type="http://schemas.openxmlformats.org/officeDocument/2006/relationships/slideLayout" Id="rId1"/></Relationships>
</file>

<file path=ppt/slides/_rels/slide28.xml.rels><?xml version="1.0" encoding="UTF-8" standalone="yes"?><Relationships xmlns="http://schemas.openxmlformats.org/package/2006/relationships"><Relationship Target="../notesSlides/notesSlide28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11.gif" Type="http://schemas.openxmlformats.org/officeDocument/2006/relationships/image" Id="rId4"/><Relationship Target="../media/image10.gif" Type="http://schemas.openxmlformats.org/officeDocument/2006/relationships/image" Id="rId3"/></Relationships>
</file>

<file path=ppt/slides/_rels/slide29.xml.rels><?xml version="1.0" encoding="UTF-8" standalone="yes"?><Relationships xmlns="http://schemas.openxmlformats.org/package/2006/relationships"><Relationship Target="../notesSlides/notesSlide29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16.gif" Type="http://schemas.openxmlformats.org/officeDocument/2006/relationships/image" Id="rId3"/></Relationships>
</file>

<file path=ppt/slides/_rels/slide3.xml.rels><?xml version="1.0" encoding="UTF-8" standalone="yes"?><Relationships xmlns="http://schemas.openxmlformats.org/package/2006/relationships"><Relationship Target="../notesSlides/notesSlide3.xml" Type="http://schemas.openxmlformats.org/officeDocument/2006/relationships/notesSlide" Id="rId2"/><Relationship Target="../slideLayouts/slideLayout7.xml" Type="http://schemas.openxmlformats.org/officeDocument/2006/relationships/slideLayout" Id="rId1"/></Relationships>
</file>

<file path=ppt/slides/_rels/slide30.xml.rels><?xml version="1.0" encoding="UTF-8" standalone="yes"?><Relationships xmlns="http://schemas.openxmlformats.org/package/2006/relationships"><Relationship Target="../notesSlides/notesSlide30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17.gif" Type="http://schemas.openxmlformats.org/officeDocument/2006/relationships/image" Id="rId4"/><Relationship Target="../media/image15.gif" Type="http://schemas.openxmlformats.org/officeDocument/2006/relationships/image" Id="rId3"/></Relationships>
</file>

<file path=ppt/slides/_rels/slide31.xml.rels><?xml version="1.0" encoding="UTF-8" standalone="yes"?><Relationships xmlns="http://schemas.openxmlformats.org/package/2006/relationships"><Relationship Target="../notesSlides/notesSlide31.xml" Type="http://schemas.openxmlformats.org/officeDocument/2006/relationships/notesSlide" Id="rId2"/><Relationship Target="../slideLayouts/slideLayout7.xml" Type="http://schemas.openxmlformats.org/officeDocument/2006/relationships/slideLayout" Id="rId1"/><Relationship Target="../media/image22.jpg" Type="http://schemas.openxmlformats.org/officeDocument/2006/relationships/image" Id="rId3"/></Relationships>
</file>

<file path=ppt/slides/_rels/slide32.xml.rels><?xml version="1.0" encoding="UTF-8" standalone="yes"?><Relationships xmlns="http://schemas.openxmlformats.org/package/2006/relationships"><Relationship Target="../notesSlides/notesSlide32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20.jpg" Type="http://schemas.openxmlformats.org/officeDocument/2006/relationships/image" Id="rId4"/><Relationship Target="../media/image22.jpg" Type="http://schemas.openxmlformats.org/officeDocument/2006/relationships/image" Id="rId3"/></Relationships>
</file>

<file path=ppt/slides/_rels/slide33.xml.rels><?xml version="1.0" encoding="UTF-8" standalone="yes"?><Relationships xmlns="http://schemas.openxmlformats.org/package/2006/relationships"><Relationship Target="../notesSlides/notesSlide33.xml" Type="http://schemas.openxmlformats.org/officeDocument/2006/relationships/notesSlide" Id="rId2"/><Relationship Target="../slideLayouts/slideLayout8.xml" Type="http://schemas.openxmlformats.org/officeDocument/2006/relationships/slideLayout" Id="rId1"/><Relationship Target="https://www.youtube.com/watch?v=JzI3PdsgT0M&amp;index=3&amp;list=PLsVaMeiV0N4JeYXoTlagyNuZ2l8Zd3rc_" Type="http://schemas.openxmlformats.org/officeDocument/2006/relationships/hyperlink" TargetMode="External" Id="rId4"/><Relationship Target="../media/image22.jpg" Type="http://schemas.openxmlformats.org/officeDocument/2006/relationships/image" Id="rId3"/><Relationship Target="../media/image35.gif" Type="http://schemas.openxmlformats.org/officeDocument/2006/relationships/image" Id="rId5"/></Relationships>
</file>

<file path=ppt/slides/_rels/slide34.xml.rels><?xml version="1.0" encoding="UTF-8" standalone="yes"?><Relationships xmlns="http://schemas.openxmlformats.org/package/2006/relationships"><Relationship Target="../notesSlides/notesSlide34.xml" Type="http://schemas.openxmlformats.org/officeDocument/2006/relationships/notesSlide" Id="rId2"/><Relationship Target="../slideLayouts/slideLayout7.xml" Type="http://schemas.openxmlformats.org/officeDocument/2006/relationships/slideLayout" Id="rId1"/></Relationships>
</file>

<file path=ppt/slides/_rels/slide35.xml.rels><?xml version="1.0" encoding="UTF-8" standalone="yes"?><Relationships xmlns="http://schemas.openxmlformats.org/package/2006/relationships"><Relationship Target="../notesSlides/notesSlide35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36.xml.rels><?xml version="1.0" encoding="UTF-8" standalone="yes"?><Relationships xmlns="http://schemas.openxmlformats.org/package/2006/relationships"><Relationship Target="../notesSlides/notesSlide36.xml" Type="http://schemas.openxmlformats.org/officeDocument/2006/relationships/notesSlide" Id="rId2"/><Relationship Target="../slideLayouts/slideLayout7.xml" Type="http://schemas.openxmlformats.org/officeDocument/2006/relationships/slideLayout" Id="rId1"/></Relationships>
</file>

<file path=ppt/slides/_rels/slide37.xml.rels><?xml version="1.0" encoding="UTF-8" standalone="yes"?><Relationships xmlns="http://schemas.openxmlformats.org/package/2006/relationships"><Relationship Target="../notesSlides/notesSlide37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23.png" Type="http://schemas.openxmlformats.org/officeDocument/2006/relationships/image" Id="rId3"/></Relationships>
</file>

<file path=ppt/slides/_rels/slide38.xml.rels><?xml version="1.0" encoding="UTF-8" standalone="yes"?><Relationships xmlns="http://schemas.openxmlformats.org/package/2006/relationships"><Relationship Target="../notesSlides/notesSlide38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39.xml.rels><?xml version="1.0" encoding="UTF-8" standalone="yes"?><Relationships xmlns="http://schemas.openxmlformats.org/package/2006/relationships"><Relationship Target="../notesSlides/notesSlide39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24.jpg" Type="http://schemas.openxmlformats.org/officeDocument/2006/relationships/image" Id="rId4"/><Relationship Target="../media/image21.jpg" Type="http://schemas.openxmlformats.org/officeDocument/2006/relationships/image" Id="rId3"/><Relationship Target="../media/image32.jpg" Type="http://schemas.openxmlformats.org/officeDocument/2006/relationships/image" Id="rId6"/><Relationship Target="../media/image25.jpg" Type="http://schemas.openxmlformats.org/officeDocument/2006/relationships/image" Id="rId5"/><Relationship Target="../media/image34.jpg" Type="http://schemas.openxmlformats.org/officeDocument/2006/relationships/image" Id="rId8"/><Relationship Target="../media/image33.jpg" Type="http://schemas.openxmlformats.org/officeDocument/2006/relationships/image" Id="rId7"/></Relationships>
</file>

<file path=ppt/slides/_rels/slide4.xml.rels><?xml version="1.0" encoding="UTF-8" standalone="yes"?><Relationships xmlns="http://schemas.openxmlformats.org/package/2006/relationships"><Relationship Target="../notesSlides/notesSlide4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40.xml.rels><?xml version="1.0" encoding="UTF-8" standalone="yes"?><Relationships xmlns="http://schemas.openxmlformats.org/package/2006/relationships"><Relationship Target="../notesSlides/notesSlide40.xml" Type="http://schemas.openxmlformats.org/officeDocument/2006/relationships/notesSlide" Id="rId2"/><Relationship Target="../slideLayouts/slideLayout7.xml" Type="http://schemas.openxmlformats.org/officeDocument/2006/relationships/slideLayout" Id="rId1"/><Relationship Target="../media/image26.jpg" Type="http://schemas.openxmlformats.org/officeDocument/2006/relationships/image" Id="rId3"/></Relationships>
</file>

<file path=ppt/slides/_rels/slide41.xml.rels><?xml version="1.0" encoding="UTF-8" standalone="yes"?><Relationships xmlns="http://schemas.openxmlformats.org/package/2006/relationships"><Relationship Target="../notesSlides/notesSlide41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27.png" Type="http://schemas.openxmlformats.org/officeDocument/2006/relationships/image" Id="rId3"/></Relationships>
</file>

<file path=ppt/slides/_rels/slide42.xml.rels><?xml version="1.0" encoding="UTF-8" standalone="yes"?><Relationships xmlns="http://schemas.openxmlformats.org/package/2006/relationships"><Relationship Target="../notesSlides/notesSlide42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31.jpg" Type="http://schemas.openxmlformats.org/officeDocument/2006/relationships/image" Id="rId3"/></Relationships>
</file>

<file path=ppt/slides/_rels/slide43.xml.rels><?xml version="1.0" encoding="UTF-8" standalone="yes"?><Relationships xmlns="http://schemas.openxmlformats.org/package/2006/relationships"><Relationship Target="../notesSlides/notesSlide43.xml" Type="http://schemas.openxmlformats.org/officeDocument/2006/relationships/notesSlide" Id="rId2"/><Relationship Target="../slideLayouts/slideLayout12.xml" Type="http://schemas.openxmlformats.org/officeDocument/2006/relationships/slideLayout" Id="rId1"/><Relationship Target="../media/image30.jpg" Type="http://schemas.openxmlformats.org/officeDocument/2006/relationships/image" Id="rId3"/></Relationships>
</file>

<file path=ppt/slides/_rels/slide44.xml.rels><?xml version="1.0" encoding="UTF-8" standalone="yes"?><Relationships xmlns="http://schemas.openxmlformats.org/package/2006/relationships"><Relationship Target="../notesSlides/notesSlide44.xml" Type="http://schemas.openxmlformats.org/officeDocument/2006/relationships/notesSlide" Id="rId2"/><Relationship Target="../slideLayouts/slideLayout12.xml" Type="http://schemas.openxmlformats.org/officeDocument/2006/relationships/slideLayout" Id="rId1"/></Relationships>
</file>

<file path=ppt/slides/_rels/slide45.xml.rels><?xml version="1.0" encoding="UTF-8" standalone="yes"?><Relationships xmlns="http://schemas.openxmlformats.org/package/2006/relationships"><Relationship Target="../notesSlides/notesSlide45.xml" Type="http://schemas.openxmlformats.org/officeDocument/2006/relationships/notesSlide" Id="rId2"/><Relationship Target="../slideLayouts/slideLayout12.xml" Type="http://schemas.openxmlformats.org/officeDocument/2006/relationships/slideLayout" Id="rId1"/><Relationship Target="../media/image28.jpg" Type="http://schemas.openxmlformats.org/officeDocument/2006/relationships/image" Id="rId3"/></Relationships>
</file>

<file path=ppt/slides/_rels/slide46.xml.rels><?xml version="1.0" encoding="UTF-8" standalone="yes"?><Relationships xmlns="http://schemas.openxmlformats.org/package/2006/relationships"><Relationship Target="../notesSlides/notesSlide46.xml" Type="http://schemas.openxmlformats.org/officeDocument/2006/relationships/notesSlide" Id="rId2"/><Relationship Target="../slideLayouts/slideLayout9.xml" Type="http://schemas.openxmlformats.org/officeDocument/2006/relationships/slideLayout" Id="rId1"/></Relationships>
</file>

<file path=ppt/slides/_rels/slide47.xml.rels><?xml version="1.0" encoding="UTF-8" standalone="yes"?><Relationships xmlns="http://schemas.openxmlformats.org/package/2006/relationships"><Relationship Target="../notesSlides/notesSlide47.xml" Type="http://schemas.openxmlformats.org/officeDocument/2006/relationships/notesSlide" Id="rId2"/><Relationship Target="../slideLayouts/slideLayout9.xml" Type="http://schemas.openxmlformats.org/officeDocument/2006/relationships/slideLayout" Id="rId1"/></Relationships>
</file>

<file path=ppt/slides/_rels/slide48.xml.rels><?xml version="1.0" encoding="UTF-8" standalone="yes"?><Relationships xmlns="http://schemas.openxmlformats.org/package/2006/relationships"><Relationship Target="../notesSlides/notesSlide48.xml" Type="http://schemas.openxmlformats.org/officeDocument/2006/relationships/notesSlide" Id="rId2"/><Relationship Target="../slideLayouts/slideLayout9.xml" Type="http://schemas.openxmlformats.org/officeDocument/2006/relationships/slideLayout" Id="rId1"/></Relationships>
</file>

<file path=ppt/slides/_rels/slide49.xml.rels><?xml version="1.0" encoding="UTF-8" standalone="yes"?><Relationships xmlns="http://schemas.openxmlformats.org/package/2006/relationships"><Relationship Target="../notesSlides/notesSlide49.xml" Type="http://schemas.openxmlformats.org/officeDocument/2006/relationships/notesSlide" Id="rId2"/><Relationship Target="../slideLayouts/slideLayout9.xml" Type="http://schemas.openxmlformats.org/officeDocument/2006/relationships/slideLayout" Id="rId1"/></Relationships>
</file>

<file path=ppt/slides/_rels/slide5.xml.rels><?xml version="1.0" encoding="UTF-8" standalone="yes"?><Relationships xmlns="http://schemas.openxmlformats.org/package/2006/relationships"><Relationship Target="../notesSlides/notesSlide5.xml" Type="http://schemas.openxmlformats.org/officeDocument/2006/relationships/notesSlide" Id="rId2"/><Relationship Target="../slideLayouts/slideLayout7.xml" Type="http://schemas.openxmlformats.org/officeDocument/2006/relationships/slideLayout" Id="rId1"/></Relationships>
</file>

<file path=ppt/slides/_rels/slide50.xml.rels><?xml version="1.0" encoding="UTF-8" standalone="yes"?><Relationships xmlns="http://schemas.openxmlformats.org/package/2006/relationships"><Relationship Target="../notesSlides/notesSlide50.xml" Type="http://schemas.openxmlformats.org/officeDocument/2006/relationships/notesSlide" Id="rId2"/><Relationship Target="../slideLayouts/slideLayout9.xml" Type="http://schemas.openxmlformats.org/officeDocument/2006/relationships/slideLayout" Id="rId1"/></Relationships>
</file>

<file path=ppt/slides/_rels/slide51.xml.rels><?xml version="1.0" encoding="UTF-8" standalone="yes"?><Relationships xmlns="http://schemas.openxmlformats.org/package/2006/relationships"><Relationship Target="../notesSlides/notesSlide51.xml" Type="http://schemas.openxmlformats.org/officeDocument/2006/relationships/notesSlide" Id="rId2"/><Relationship Target="../slideLayouts/slideLayout9.xml" Type="http://schemas.openxmlformats.org/officeDocument/2006/relationships/slideLayout" Id="rId1"/></Relationships>
</file>

<file path=ppt/slides/_rels/slide52.xml.rels><?xml version="1.0" encoding="UTF-8" standalone="yes"?><Relationships xmlns="http://schemas.openxmlformats.org/package/2006/relationships"><Relationship Target="../notesSlides/notesSlide52.xml" Type="http://schemas.openxmlformats.org/officeDocument/2006/relationships/notesSlide" Id="rId2"/><Relationship Target="../slideLayouts/slideLayout9.xml" Type="http://schemas.openxmlformats.org/officeDocument/2006/relationships/slideLayout" Id="rId1"/></Relationships>
</file>

<file path=ppt/slides/_rels/slide53.xml.rels><?xml version="1.0" encoding="UTF-8" standalone="yes"?><Relationships xmlns="http://schemas.openxmlformats.org/package/2006/relationships"><Relationship Target="../notesSlides/notesSlide53.xml" Type="http://schemas.openxmlformats.org/officeDocument/2006/relationships/notesSlide" Id="rId2"/><Relationship Target="../slideLayouts/slideLayout9.xml" Type="http://schemas.openxmlformats.org/officeDocument/2006/relationships/slideLayout" Id="rId1"/></Relationships>
</file>

<file path=ppt/slides/_rels/slide54.xml.rels><?xml version="1.0" encoding="UTF-8" standalone="yes"?><Relationships xmlns="http://schemas.openxmlformats.org/package/2006/relationships"><Relationship Target="../notesSlides/notesSlide54.xml" Type="http://schemas.openxmlformats.org/officeDocument/2006/relationships/notesSlide" Id="rId2"/><Relationship Target="../slideLayouts/slideLayout9.xml" Type="http://schemas.openxmlformats.org/officeDocument/2006/relationships/slideLayout" Id="rId1"/></Relationships>
</file>

<file path=ppt/slides/_rels/slide55.xml.rels><?xml version="1.0" encoding="UTF-8" standalone="yes"?><Relationships xmlns="http://schemas.openxmlformats.org/package/2006/relationships"><Relationship Target="../notesSlides/notesSlide55.xml" Type="http://schemas.openxmlformats.org/officeDocument/2006/relationships/notesSlide" Id="rId2"/><Relationship Target="../slideLayouts/slideLayout9.xml" Type="http://schemas.openxmlformats.org/officeDocument/2006/relationships/slideLayout" Id="rId1"/></Relationships>
</file>

<file path=ppt/slides/_rels/slide56.xml.rels><?xml version="1.0" encoding="UTF-8" standalone="yes"?><Relationships xmlns="http://schemas.openxmlformats.org/package/2006/relationships"><Relationship Target="../notesSlides/notesSlide56.xml" Type="http://schemas.openxmlformats.org/officeDocument/2006/relationships/notesSlide" Id="rId2"/><Relationship Target="../slideLayouts/slideLayout9.xml" Type="http://schemas.openxmlformats.org/officeDocument/2006/relationships/slideLayout" Id="rId1"/></Relationships>
</file>

<file path=ppt/slides/_rels/slide57.xml.rels><?xml version="1.0" encoding="UTF-8" standalone="yes"?><Relationships xmlns="http://schemas.openxmlformats.org/package/2006/relationships"><Relationship Target="../notesSlides/notesSlide57.xml" Type="http://schemas.openxmlformats.org/officeDocument/2006/relationships/notesSlide" Id="rId2"/><Relationship Target="../slideLayouts/slideLayout9.xml" Type="http://schemas.openxmlformats.org/officeDocument/2006/relationships/slideLayout" Id="rId1"/></Relationships>
</file>

<file path=ppt/slides/_rels/slide58.xml.rels><?xml version="1.0" encoding="UTF-8" standalone="yes"?><Relationships xmlns="http://schemas.openxmlformats.org/package/2006/relationships"><Relationship Target="../notesSlides/notesSlide58.xml" Type="http://schemas.openxmlformats.org/officeDocument/2006/relationships/notesSlide" Id="rId2"/><Relationship Target="../slideLayouts/slideLayout9.xml" Type="http://schemas.openxmlformats.org/officeDocument/2006/relationships/slideLayout" Id="rId1"/></Relationships>
</file>

<file path=ppt/slides/_rels/slide59.xml.rels><?xml version="1.0" encoding="UTF-8" standalone="yes"?><Relationships xmlns="http://schemas.openxmlformats.org/package/2006/relationships"><Relationship Target="../notesSlides/notesSlide59.xml" Type="http://schemas.openxmlformats.org/officeDocument/2006/relationships/notesSlide" Id="rId2"/><Relationship Target="../slideLayouts/slideLayout9.xml" Type="http://schemas.openxmlformats.org/officeDocument/2006/relationships/slideLayout" Id="rId1"/></Relationships>
</file>

<file path=ppt/slides/_rels/slide6.xml.rels><?xml version="1.0" encoding="UTF-8" standalone="yes"?><Relationships xmlns="http://schemas.openxmlformats.org/package/2006/relationships"><Relationship Target="../notesSlides/notesSlide6.xml" Type="http://schemas.openxmlformats.org/officeDocument/2006/relationships/notesSlide" Id="rId2"/><Relationship Target="../slideLayouts/slideLayout8.xml" Type="http://schemas.openxmlformats.org/officeDocument/2006/relationships/slideLayout" Id="rId1"/></Relationships>
</file>

<file path=ppt/slides/_rels/slide60.xml.rels><?xml version="1.0" encoding="UTF-8" standalone="yes"?><Relationships xmlns="http://schemas.openxmlformats.org/package/2006/relationships"><Relationship Target="../notesSlides/notesSlide60.xml" Type="http://schemas.openxmlformats.org/officeDocument/2006/relationships/notesSlide" Id="rId2"/><Relationship Target="../slideLayouts/slideLayout9.xml" Type="http://schemas.openxmlformats.org/officeDocument/2006/relationships/slideLayout" Id="rId1"/></Relationships>
</file>

<file path=ppt/slides/_rels/slide61.xml.rels><?xml version="1.0" encoding="UTF-8" standalone="yes"?><Relationships xmlns="http://schemas.openxmlformats.org/package/2006/relationships"><Relationship Target="../notesSlides/notesSlide61.xml" Type="http://schemas.openxmlformats.org/officeDocument/2006/relationships/notesSlide" Id="rId2"/><Relationship Target="../slideLayouts/slideLayout9.xml" Type="http://schemas.openxmlformats.org/officeDocument/2006/relationships/slideLayout" Id="rId1"/></Relationships>
</file>

<file path=ppt/slides/_rels/slide62.xml.rels><?xml version="1.0" encoding="UTF-8" standalone="yes"?><Relationships xmlns="http://schemas.openxmlformats.org/package/2006/relationships"><Relationship Target="../notesSlides/notesSlide62.xml" Type="http://schemas.openxmlformats.org/officeDocument/2006/relationships/notesSlide" Id="rId2"/><Relationship Target="../slideLayouts/slideLayout9.xml" Type="http://schemas.openxmlformats.org/officeDocument/2006/relationships/slideLayout" Id="rId1"/></Relationships>
</file>

<file path=ppt/slides/_rels/slide63.xml.rels><?xml version="1.0" encoding="UTF-8" standalone="yes"?><Relationships xmlns="http://schemas.openxmlformats.org/package/2006/relationships"><Relationship Target="../notesSlides/notesSlide63.xml" Type="http://schemas.openxmlformats.org/officeDocument/2006/relationships/notesSlide" Id="rId2"/><Relationship Target="../slideLayouts/slideLayout9.xml" Type="http://schemas.openxmlformats.org/officeDocument/2006/relationships/slideLayout" Id="rId1"/></Relationships>
</file>

<file path=ppt/slides/_rels/slide64.xml.rels><?xml version="1.0" encoding="UTF-8" standalone="yes"?><Relationships xmlns="http://schemas.openxmlformats.org/package/2006/relationships"><Relationship Target="../notesSlides/notesSlide64.xml" Type="http://schemas.openxmlformats.org/officeDocument/2006/relationships/notesSlide" Id="rId2"/><Relationship Target="../slideLayouts/slideLayout9.xml" Type="http://schemas.openxmlformats.org/officeDocument/2006/relationships/slideLayout" Id="rId1"/></Relationships>
</file>

<file path=ppt/slides/_rels/slide65.xml.rels><?xml version="1.0" encoding="UTF-8" standalone="yes"?><Relationships xmlns="http://schemas.openxmlformats.org/package/2006/relationships"><Relationship Target="../notesSlides/notesSlide65.xml" Type="http://schemas.openxmlformats.org/officeDocument/2006/relationships/notesSlide" Id="rId2"/><Relationship Target="../slideLayouts/slideLayout9.xml" Type="http://schemas.openxmlformats.org/officeDocument/2006/relationships/slideLayout" Id="rId1"/></Relationships>
</file>

<file path=ppt/slides/_rels/slide66.xml.rels><?xml version="1.0" encoding="UTF-8" standalone="yes"?><Relationships xmlns="http://schemas.openxmlformats.org/package/2006/relationships"><Relationship Target="../notesSlides/notesSlide66.xml" Type="http://schemas.openxmlformats.org/officeDocument/2006/relationships/notesSlide" Id="rId2"/><Relationship Target="../slideLayouts/slideLayout9.xml" Type="http://schemas.openxmlformats.org/officeDocument/2006/relationships/slideLayout" Id="rId1"/></Relationships>
</file>

<file path=ppt/slides/_rels/slide67.xml.rels><?xml version="1.0" encoding="UTF-8" standalone="yes"?><Relationships xmlns="http://schemas.openxmlformats.org/package/2006/relationships"><Relationship Target="../notesSlides/notesSlide67.xml" Type="http://schemas.openxmlformats.org/officeDocument/2006/relationships/notesSlide" Id="rId2"/><Relationship Target="../slideLayouts/slideLayout9.xml" Type="http://schemas.openxmlformats.org/officeDocument/2006/relationships/slideLayout" Id="rId1"/></Relationships>
</file>

<file path=ppt/slides/_rels/slide68.xml.rels><?xml version="1.0" encoding="UTF-8" standalone="yes"?><Relationships xmlns="http://schemas.openxmlformats.org/package/2006/relationships"><Relationship Target="../notesSlides/notesSlide68.xml" Type="http://schemas.openxmlformats.org/officeDocument/2006/relationships/notesSlide" Id="rId2"/><Relationship Target="../slideLayouts/slideLayout9.xml" Type="http://schemas.openxmlformats.org/officeDocument/2006/relationships/slideLayout" Id="rId1"/></Relationships>
</file>

<file path=ppt/slides/_rels/slide69.xml.rels><?xml version="1.0" encoding="UTF-8" standalone="yes"?><Relationships xmlns="http://schemas.openxmlformats.org/package/2006/relationships"><Relationship Target="../notesSlides/notesSlide69.xml" Type="http://schemas.openxmlformats.org/officeDocument/2006/relationships/notesSlide" Id="rId2"/><Relationship Target="../slideLayouts/slideLayout9.xml" Type="http://schemas.openxmlformats.org/officeDocument/2006/relationships/slideLayout" Id="rId1"/></Relationships>
</file>

<file path=ppt/slides/_rels/slide7.xml.rels><?xml version="1.0" encoding="UTF-8" standalone="yes"?><Relationships xmlns="http://schemas.openxmlformats.org/package/2006/relationships"><Relationship Target="../notesSlides/notesSlide7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19.jpg" Type="http://schemas.openxmlformats.org/officeDocument/2006/relationships/image" Id="rId3"/></Relationships>
</file>

<file path=ppt/slides/_rels/slide70.xml.rels><?xml version="1.0" encoding="UTF-8" standalone="yes"?><Relationships xmlns="http://schemas.openxmlformats.org/package/2006/relationships"><Relationship Target="../notesSlides/notesSlide70.xml" Type="http://schemas.openxmlformats.org/officeDocument/2006/relationships/notesSlide" Id="rId2"/><Relationship Target="../slideLayouts/slideLayout9.xml" Type="http://schemas.openxmlformats.org/officeDocument/2006/relationships/slideLayout" Id="rId1"/></Relationships>
</file>

<file path=ppt/slides/_rels/slide71.xml.rels><?xml version="1.0" encoding="UTF-8" standalone="yes"?><Relationships xmlns="http://schemas.openxmlformats.org/package/2006/relationships"><Relationship Target="../notesSlides/notesSlide71.xml" Type="http://schemas.openxmlformats.org/officeDocument/2006/relationships/notesSlide" Id="rId2"/><Relationship Target="../slideLayouts/slideLayout9.xml" Type="http://schemas.openxmlformats.org/officeDocument/2006/relationships/slideLayout" Id="rId1"/></Relationships>
</file>

<file path=ppt/slides/_rels/slide72.xml.rels><?xml version="1.0" encoding="UTF-8" standalone="yes"?><Relationships xmlns="http://schemas.openxmlformats.org/package/2006/relationships"><Relationship Target="../notesSlides/notesSlide72.xml" Type="http://schemas.openxmlformats.org/officeDocument/2006/relationships/notesSlide" Id="rId2"/><Relationship Target="../slideLayouts/slideLayout9.xml" Type="http://schemas.openxmlformats.org/officeDocument/2006/relationships/slideLayout" Id="rId1"/></Relationships>
</file>

<file path=ppt/slides/_rels/slide73.xml.rels><?xml version="1.0" encoding="UTF-8" standalone="yes"?><Relationships xmlns="http://schemas.openxmlformats.org/package/2006/relationships"><Relationship Target="../notesSlides/notesSlide73.xml" Type="http://schemas.openxmlformats.org/officeDocument/2006/relationships/notesSlide" Id="rId2"/><Relationship Target="../slideLayouts/slideLayout9.xml" Type="http://schemas.openxmlformats.org/officeDocument/2006/relationships/slideLayout" Id="rId1"/></Relationships>
</file>

<file path=ppt/slides/_rels/slide74.xml.rels><?xml version="1.0" encoding="UTF-8" standalone="yes"?><Relationships xmlns="http://schemas.openxmlformats.org/package/2006/relationships"><Relationship Target="../notesSlides/notesSlide74.xml" Type="http://schemas.openxmlformats.org/officeDocument/2006/relationships/notesSlide" Id="rId2"/><Relationship Target="../slideLayouts/slideLayout9.xml" Type="http://schemas.openxmlformats.org/officeDocument/2006/relationships/slideLayout" Id="rId1"/></Relationships>
</file>

<file path=ppt/slides/_rels/slide75.xml.rels><?xml version="1.0" encoding="UTF-8" standalone="yes"?><Relationships xmlns="http://schemas.openxmlformats.org/package/2006/relationships"><Relationship Target="../notesSlides/notesSlide75.xml" Type="http://schemas.openxmlformats.org/officeDocument/2006/relationships/notesSlide" Id="rId2"/><Relationship Target="../slideLayouts/slideLayout9.xml" Type="http://schemas.openxmlformats.org/officeDocument/2006/relationships/slideLayout" Id="rId1"/></Relationships>
</file>

<file path=ppt/slides/_rels/slide76.xml.rels><?xml version="1.0" encoding="UTF-8" standalone="yes"?><Relationships xmlns="http://schemas.openxmlformats.org/package/2006/relationships"><Relationship Target="../notesSlides/notesSlide76.xml" Type="http://schemas.openxmlformats.org/officeDocument/2006/relationships/notesSlide" Id="rId2"/><Relationship Target="../slideLayouts/slideLayout9.xml" Type="http://schemas.openxmlformats.org/officeDocument/2006/relationships/slideLayout" Id="rId1"/></Relationships>
</file>

<file path=ppt/slides/_rels/slide77.xml.rels><?xml version="1.0" encoding="UTF-8" standalone="yes"?><Relationships xmlns="http://schemas.openxmlformats.org/package/2006/relationships"><Relationship Target="../notesSlides/notesSlide77.xml" Type="http://schemas.openxmlformats.org/officeDocument/2006/relationships/notesSlide" Id="rId2"/><Relationship Target="../slideLayouts/slideLayout9.xml" Type="http://schemas.openxmlformats.org/officeDocument/2006/relationships/slideLayout" Id="rId1"/></Relationships>
</file>

<file path=ppt/slides/_rels/slide78.xml.rels><?xml version="1.0" encoding="UTF-8" standalone="yes"?><Relationships xmlns="http://schemas.openxmlformats.org/package/2006/relationships"><Relationship Target="../notesSlides/notesSlide78.xml" Type="http://schemas.openxmlformats.org/officeDocument/2006/relationships/notesSlide" Id="rId2"/><Relationship Target="../slideLayouts/slideLayout9.xml" Type="http://schemas.openxmlformats.org/officeDocument/2006/relationships/slideLayout" Id="rId1"/></Relationships>
</file>

<file path=ppt/slides/_rels/slide79.xml.rels><?xml version="1.0" encoding="UTF-8" standalone="yes"?><Relationships xmlns="http://schemas.openxmlformats.org/package/2006/relationships"><Relationship Target="../notesSlides/notesSlide79.xml" Type="http://schemas.openxmlformats.org/officeDocument/2006/relationships/notesSlide" Id="rId2"/><Relationship Target="../slideLayouts/slideLayout9.xml" Type="http://schemas.openxmlformats.org/officeDocument/2006/relationships/slideLayout" Id="rId1"/></Relationships>
</file>

<file path=ppt/slides/_rels/slide8.xml.rels><?xml version="1.0" encoding="UTF-8" standalone="yes"?><Relationships xmlns="http://schemas.openxmlformats.org/package/2006/relationships"><Relationship Target="../notesSlides/notesSlide8.xml" Type="http://schemas.openxmlformats.org/officeDocument/2006/relationships/notesSlide" Id="rId2"/><Relationship Target="../slideLayouts/slideLayout8.xml" Type="http://schemas.openxmlformats.org/officeDocument/2006/relationships/slideLayout" Id="rId1"/><Relationship Target="../media/image08.png" Type="http://schemas.openxmlformats.org/officeDocument/2006/relationships/image" Id="rId3"/></Relationships>
</file>

<file path=ppt/slides/_rels/slide80.xml.rels><?xml version="1.0" encoding="UTF-8" standalone="yes"?><Relationships xmlns="http://schemas.openxmlformats.org/package/2006/relationships"><Relationship Target="../notesSlides/notesSlide80.xml" Type="http://schemas.openxmlformats.org/officeDocument/2006/relationships/notesSlide" Id="rId2"/><Relationship Target="../slideLayouts/slideLayout9.xml" Type="http://schemas.openxmlformats.org/officeDocument/2006/relationships/slideLayout" Id="rId1"/></Relationships>
</file>

<file path=ppt/slides/_rels/slide81.xml.rels><?xml version="1.0" encoding="UTF-8" standalone="yes"?><Relationships xmlns="http://schemas.openxmlformats.org/package/2006/relationships"><Relationship Target="../notesSlides/notesSlide81.xml" Type="http://schemas.openxmlformats.org/officeDocument/2006/relationships/notesSlide" Id="rId2"/><Relationship Target="../slideLayouts/slideLayout9.xml" Type="http://schemas.openxmlformats.org/officeDocument/2006/relationships/slideLayout" Id="rId1"/></Relationships>
</file>

<file path=ppt/slides/_rels/slide82.xml.rels><?xml version="1.0" encoding="UTF-8" standalone="yes"?><Relationships xmlns="http://schemas.openxmlformats.org/package/2006/relationships"><Relationship Target="../notesSlides/notesSlide82.xml" Type="http://schemas.openxmlformats.org/officeDocument/2006/relationships/notesSlide" Id="rId2"/><Relationship Target="../slideLayouts/slideLayout9.xml" Type="http://schemas.openxmlformats.org/officeDocument/2006/relationships/slideLayout" Id="rId1"/></Relationships>
</file>

<file path=ppt/slides/_rels/slide83.xml.rels><?xml version="1.0" encoding="UTF-8" standalone="yes"?><Relationships xmlns="http://schemas.openxmlformats.org/package/2006/relationships"><Relationship Target="../notesSlides/notesSlide83.xml" Type="http://schemas.openxmlformats.org/officeDocument/2006/relationships/notesSlide" Id="rId2"/><Relationship Target="../slideLayouts/slideLayout9.xml" Type="http://schemas.openxmlformats.org/officeDocument/2006/relationships/slideLayout" Id="rId1"/></Relationships>
</file>

<file path=ppt/slides/_rels/slide84.xml.rels><?xml version="1.0" encoding="UTF-8" standalone="yes"?><Relationships xmlns="http://schemas.openxmlformats.org/package/2006/relationships"><Relationship Target="../notesSlides/notesSlide84.xml" Type="http://schemas.openxmlformats.org/officeDocument/2006/relationships/notesSlide" Id="rId2"/><Relationship Target="../slideLayouts/slideLayout9.xml" Type="http://schemas.openxmlformats.org/officeDocument/2006/relationships/slideLayout" Id="rId1"/></Relationships>
</file>

<file path=ppt/slides/_rels/slide85.xml.rels><?xml version="1.0" encoding="UTF-8" standalone="yes"?><Relationships xmlns="http://schemas.openxmlformats.org/package/2006/relationships"><Relationship Target="../notesSlides/notesSlide85.xml" Type="http://schemas.openxmlformats.org/officeDocument/2006/relationships/notesSlide" Id="rId2"/><Relationship Target="../slideLayouts/slideLayout9.xml" Type="http://schemas.openxmlformats.org/officeDocument/2006/relationships/slideLayout" Id="rId1"/></Relationships>
</file>

<file path=ppt/slides/_rels/slide86.xml.rels><?xml version="1.0" encoding="UTF-8" standalone="yes"?><Relationships xmlns="http://schemas.openxmlformats.org/package/2006/relationships"><Relationship Target="../notesSlides/notesSlide86.xml" Type="http://schemas.openxmlformats.org/officeDocument/2006/relationships/notesSlide" Id="rId2"/><Relationship Target="../slideLayouts/slideLayout9.xml" Type="http://schemas.openxmlformats.org/officeDocument/2006/relationships/slideLayout" Id="rId1"/></Relationships>
</file>

<file path=ppt/slides/_rels/slide9.xml.rels><?xml version="1.0" encoding="UTF-8" standalone="yes"?><Relationships xmlns="http://schemas.openxmlformats.org/package/2006/relationships"><Relationship Target="../notesSlides/notesSlide9.xml" Type="http://schemas.openxmlformats.org/officeDocument/2006/relationships/notesSlide" Id="rId2"/><Relationship Target="../slideLayouts/slideLayout7.xml" Type="http://schemas.openxmlformats.org/officeDocument/2006/relationships/slideLayout" Id="rId1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73763"/>
        </a:solidFill>
      </p:bgPr>
    </p:bg>
    <p:spTree>
      <p:nvGrpSpPr>
        <p:cNvPr id="90" name="Shape 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1" name="Shape 91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Alpha Phi Omega</a:t>
            </a:r>
          </a:p>
        </p:txBody>
      </p:sp>
      <p:sp>
        <p:nvSpPr>
          <p:cNvPr id="92" name="Shape 92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Chi Chapter at UCLA</a:t>
            </a:r>
          </a:p>
          <a:p>
            <a:pPr rtl="0" lvl="0">
              <a:spcBef>
                <a:spcPts val="0"/>
              </a:spcBef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Alpha Mu / Kay Krenek Term, Meeting 9 </a:t>
            </a:r>
          </a:p>
          <a:p>
            <a:pPr rtl="0" lvl="0">
              <a:spcBef>
                <a:spcPts val="0"/>
              </a:spcBef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January 7, 2014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i="0"/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www.apo-x.org</a:t>
            </a:r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36934" x="3746887"/>
            <a:ext cy="2193131" cx="1650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4121835" x="7217164"/>
            <a:ext cy="900259" cx="1259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741B47"/>
        </a:solidFill>
      </p:bgPr>
    </p:bg>
    <p:spTree>
      <p:nvGrpSpPr>
        <p:cNvPr id="148" name="Shape 14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Active Requirements</a:t>
            </a:r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sz="2400" lang="en"/>
              <a:t>ACTIVE REQUIREMENTS DUE </a:t>
            </a:r>
          </a:p>
          <a:p>
            <a:pPr rtl="0">
              <a:spcBef>
                <a:spcPts val="0"/>
              </a:spcBef>
              <a:buNone/>
            </a:pPr>
            <a:r>
              <a:rPr sz="3600" lang="en"/>
              <a:t>TUESDAY, JANUARY 27th, 11:59PM.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3600"/>
          </a:p>
          <a:p>
            <a:pPr>
              <a:spcBef>
                <a:spcPts val="0"/>
              </a:spcBef>
              <a:buNone/>
            </a:pPr>
            <a:r>
              <a:t/>
            </a:r>
            <a:endParaRPr sz="3600"/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487450" x="2190750"/>
            <a:ext cy="2438400" cx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741B47"/>
        </a:solidFill>
      </p:bgPr>
    </p:bg>
    <p:spTree>
      <p:nvGrpSpPr>
        <p:cNvPr id="155" name="Shape 15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Chapter Event</a:t>
            </a:r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2400" lang="en"/>
              <a:t>Remaining chapter events:</a:t>
            </a:r>
          </a:p>
          <a:p>
            <a:pPr rtl="0" lvl="0">
              <a:spcBef>
                <a:spcPts val="0"/>
              </a:spcBef>
              <a:buNone/>
            </a:pPr>
            <a:r>
              <a:rPr sz="2400" lang="en"/>
              <a:t>Ski trip, Activation, NEW EVENT NEXT WEEK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 lvl="0">
              <a:spcBef>
                <a:spcPts val="0"/>
              </a:spcBef>
              <a:buNone/>
            </a:pPr>
            <a:r>
              <a:rPr sz="2400" lang="en"/>
              <a:t>*BEFORE NEXT WEEK’S MEETING! </a:t>
            </a:r>
          </a:p>
          <a:p>
            <a:pPr rtl="0" lvl="0">
              <a:spcBef>
                <a:spcPts val="0"/>
              </a:spcBef>
              <a:buNone/>
            </a:pPr>
            <a:r>
              <a:rPr sz="2400" lang="en"/>
              <a:t>6pm meet outside the meeting room</a:t>
            </a:r>
          </a:p>
          <a:p>
            <a:pPr rtl="0" lvl="0">
              <a:spcBef>
                <a:spcPts val="0"/>
              </a:spcBef>
              <a:buNone/>
            </a:pPr>
            <a:r>
              <a:rPr sz="2400" lang="en"/>
              <a:t>Better start brushing up on your trivia. ;)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61" name="Shape 1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y="2143053" x="426525"/>
            <a:ext cy="8574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14000" lang="en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sz="14000" lang="en">
                <a:latin typeface="Pacifico"/>
                <a:ea typeface="Pacifico"/>
                <a:cs typeface="Pacifico"/>
                <a:sym typeface="Pacifico"/>
              </a:rPr>
              <a:t>Θ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741B47"/>
        </a:solidFill>
      </p:bgPr>
    </p:bg>
    <p:spTree>
      <p:nvGrpSpPr>
        <p:cNvPr id="166" name="Shape 16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Golden Eagle Nominations</a:t>
            </a:r>
          </a:p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y="13525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b="1" lang="en"/>
              <a:t>Deadline: 1/14/2015 11:59pm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-Located under “Quick Links” on the right side of </a:t>
            </a:r>
            <a:r>
              <a:rPr u="sng" lang="en">
                <a:solidFill>
                  <a:schemeClr val="hlink"/>
                </a:solidFill>
                <a:hlinkClick r:id="rId3"/>
              </a:rPr>
              <a:t>www.apo-x.org</a:t>
            </a:r>
            <a:r>
              <a:rPr lang="en"/>
              <a:t> after login.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741B47"/>
        </a:solidFill>
      </p:bgPr>
    </p:bg>
    <p:spTree>
      <p:nvGrpSpPr>
        <p:cNvPr id="172" name="Shape 17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Golden Eagle Nominations</a:t>
            </a:r>
          </a:p>
        </p:txBody>
      </p:sp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270124" x="122403"/>
            <a:ext cy="3743351" cx="491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y="2275175" x="3705275"/>
            <a:ext cy="918300" cx="1267500"/>
          </a:xfrm>
          <a:prstGeom prst="rect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270112" x="5357262"/>
            <a:ext cy="1743075" cx="20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741B47"/>
        </a:solidFill>
      </p:bgPr>
    </p:bg>
    <p:spTree>
      <p:nvGrpSpPr>
        <p:cNvPr id="180" name="Shape 18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82824" x="966624"/>
            <a:ext cy="4777850" cx="7210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741B47"/>
        </a:solidFill>
      </p:bgPr>
    </p:bg>
    <p:spTree>
      <p:nvGrpSpPr>
        <p:cNvPr id="185" name="Shape 18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LFS/EMH</a:t>
            </a:r>
          </a:p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sz="6000" lang="en"/>
              <a:t>Voting CM 10</a:t>
            </a:r>
          </a:p>
          <a:p>
            <a:pPr rtl="0">
              <a:spcBef>
                <a:spcPts val="0"/>
              </a:spcBef>
              <a:buNone/>
            </a:pPr>
            <a:r>
              <a:rPr sz="2400" lang="en"/>
              <a:t>LFS: 1 Active + 1 Pledge for each category </a:t>
            </a:r>
          </a:p>
          <a:p>
            <a:pPr rtl="0">
              <a:spcBef>
                <a:spcPts val="0"/>
              </a:spcBef>
              <a:buNone/>
            </a:pPr>
            <a:r>
              <a:rPr sz="2400" lang="en"/>
              <a:t>(L, F, and S)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>
              <a:spcBef>
                <a:spcPts val="0"/>
              </a:spcBef>
              <a:buNone/>
            </a:pPr>
            <a:r>
              <a:rPr sz="2400" lang="en"/>
              <a:t>EMH: 1 Active who you believe gave it their all this term to make our chapter better.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741B47"/>
        </a:solidFill>
      </p:bgPr>
    </p:bg>
    <p:spTree>
      <p:nvGrpSpPr>
        <p:cNvPr id="191" name="Shape 19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Ski Trip</a:t>
            </a:r>
          </a:p>
        </p:txBody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4800" lang="en"/>
              <a:t>-Who gots their own gear?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5818E"/>
        </a:solidFill>
      </p:bgPr>
    </p:bg>
    <p:spTree>
      <p:nvGrpSpPr>
        <p:cNvPr id="197" name="Shape 19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8" name="Shape 198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Playball"/>
                <a:ea typeface="Playball"/>
                <a:cs typeface="Playball"/>
                <a:sym typeface="Playball"/>
              </a:rPr>
              <a:t>Service VP</a:t>
            </a:r>
          </a:p>
        </p:txBody>
      </p:sp>
      <p:sp>
        <p:nvSpPr>
          <p:cNvPr id="199" name="Shape 199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Playball"/>
                <a:ea typeface="Playball"/>
                <a:cs typeface="Playball"/>
                <a:sym typeface="Playball"/>
              </a:rPr>
              <a:t>Rui Guo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Playball"/>
                <a:ea typeface="Playball"/>
                <a:cs typeface="Playball"/>
                <a:sym typeface="Playball"/>
              </a:rPr>
              <a:t>apoxservice@gmail.com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5818E"/>
        </a:solidFill>
      </p:bgPr>
    </p:bg>
    <p:spTree>
      <p:nvGrpSpPr>
        <p:cNvPr id="203" name="Shape 20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Lobster"/>
                <a:ea typeface="Lobster"/>
                <a:cs typeface="Lobster"/>
                <a:sym typeface="Lobster"/>
              </a:rPr>
              <a:t>runDisney</a:t>
            </a:r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y="1212575" x="295700"/>
            <a:ext cy="3725699" cx="85127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735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500" lang="en"/>
              <a:t>Please update the calendar event if you are still interested in going! </a:t>
            </a:r>
          </a:p>
          <a:p>
            <a:pPr rtl="0" lvl="0" indent="-38735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500" lang="en"/>
              <a:t>Last day to sign up is Thursday at midnight 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500"/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631872" x="2546500"/>
            <a:ext cy="2233474" cx="376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73763"/>
        </a:solidFill>
      </p:bgPr>
    </p:bg>
    <p:spTree>
      <p:nvGrpSpPr>
        <p:cNvPr id="98" name="Shape 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Agenda</a:t>
            </a:r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1. Officer Updates and Announcements</a:t>
            </a:r>
          </a:p>
          <a:p>
            <a:pPr rt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2. Elections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3. Last Announcements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5818E"/>
        </a:solidFill>
      </p:bgPr>
    </p:bg>
    <p:spTree>
      <p:nvGrpSpPr>
        <p:cNvPr id="210" name="Shape 2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Lobster"/>
                <a:ea typeface="Lobster"/>
                <a:cs typeface="Lobster"/>
                <a:sym typeface="Lobster"/>
              </a:rPr>
              <a:t>Make Blankets for Service!   </a:t>
            </a:r>
          </a:p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y="1212575" x="295700"/>
            <a:ext cy="3725699" cx="85127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735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500" lang="en"/>
              <a:t>It’s a calendar event now! Most nights from 7-9pm</a:t>
            </a:r>
          </a:p>
          <a:p>
            <a:pPr rtl="0" lvl="0" indent="-38735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500" lang="en"/>
              <a:t>If you are still interested in making your own, you are still welcome to! </a:t>
            </a:r>
          </a:p>
          <a:p>
            <a:pPr rtl="0" lvl="1" indent="-38735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2500" lang="en"/>
              <a:t>However materials will no longer be provided 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500"/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108955" x="-19900"/>
            <a:ext cy="2034540" cx="91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8" name="Shape 218"/>
          <p:cNvSpPr txBox="1"/>
          <p:nvPr>
            <p:ph type="ctrTitle"/>
          </p:nvPr>
        </p:nvSpPr>
        <p:spPr>
          <a:xfrm>
            <a:off y="1694036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Bangers"/>
                <a:ea typeface="Bangers"/>
                <a:cs typeface="Bangers"/>
                <a:sym typeface="Bangers"/>
              </a:rPr>
              <a:t>Pledge         Parents</a:t>
            </a:r>
          </a:p>
        </p:txBody>
      </p:sp>
      <p:sp>
        <p:nvSpPr>
          <p:cNvPr id="219" name="Shape 219"/>
          <p:cNvSpPr txBox="1"/>
          <p:nvPr>
            <p:ph idx="1" type="subTitle"/>
          </p:nvPr>
        </p:nvSpPr>
        <p:spPr>
          <a:xfrm>
            <a:off y="3051975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Brian Lee &amp; Emily Neai-Proeung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apoxpparents@gmail.com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3" name="Shape 2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Requirements Due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y="1465825" x="436250"/>
            <a:ext cy="2792100" cx="80622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3600" lang="en">
                <a:solidFill>
                  <a:srgbClr val="FF0000"/>
                </a:solidFill>
              </a:rPr>
              <a:t>All due next week Jan. 14 by 6:00PM.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Makeup Video in CM meeting</a:t>
            </a:r>
          </a:p>
        </p:txBody>
      </p:sp>
      <p:pic>
        <p:nvPicPr>
          <p:cNvPr id="231" name="Shape 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538762" x="2786025"/>
            <a:ext cy="2873525" cx="256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/>
          <p:nvPr/>
        </p:nvSpPr>
        <p:spPr>
          <a:xfrm>
            <a:off y="4414950" x="924875"/>
            <a:ext cy="401399" cx="76256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u="sng" lang="en">
                <a:solidFill>
                  <a:schemeClr val="hlink"/>
                </a:solidFill>
                <a:hlinkClick r:id="rId5"/>
              </a:rPr>
              <a:t>https://drive.google.com/file/d/0B-MvyTM0XQmiekRuNFNNQUVmRHM/view?usp=sharing</a:t>
            </a:r>
          </a:p>
          <a:p>
            <a:pPr>
              <a:spcBef>
                <a:spcPts val="0"/>
              </a:spcBef>
              <a:buNone/>
            </a:pPr>
            <a:r>
              <a:rPr sz="1800" lang="en">
                <a:solidFill>
                  <a:srgbClr val="167AC6"/>
                </a:solidFill>
                <a:hlinkClick r:id="rId6"/>
              </a:rPr>
              <a:t>http://youtu.be/i1FtF_xzNig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8761D"/>
        </a:solidFill>
      </p:bgPr>
    </p:bg>
    <p:spTree>
      <p:nvGrpSpPr>
        <p:cNvPr id="236" name="Shape 2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7" name="Shape 237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Righteous"/>
                <a:ea typeface="Righteous"/>
                <a:cs typeface="Righteous"/>
                <a:sym typeface="Righteous"/>
              </a:rPr>
              <a:t>Finance VPs</a:t>
            </a:r>
          </a:p>
        </p:txBody>
      </p:sp>
      <p:sp>
        <p:nvSpPr>
          <p:cNvPr id="238" name="Shape 238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San Li &amp; Jonathan Liu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finance@apo-x.org</a:t>
            </a: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8761D"/>
        </a:solidFill>
      </p:bgPr>
    </p:bg>
    <p:spTree>
      <p:nvGrpSpPr>
        <p:cNvPr id="242" name="Shape 2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Pie Excomm</a:t>
            </a:r>
          </a:p>
        </p:txBody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y="1210200" x="196000"/>
            <a:ext cy="3725699" cx="45398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Moved to </a:t>
            </a:r>
            <a:r>
              <a:rPr b="1" lang="en"/>
              <a:t>Tues. Jan 13 @ 6:30-7:30pm</a:t>
            </a:r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This will be the last chance for pledges to complete their fundraising.</a:t>
            </a:r>
          </a:p>
        </p:txBody>
      </p:sp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803625" x="4735900"/>
            <a:ext cy="2293024" cx="407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8761D"/>
        </a:solidFill>
      </p:bgPr>
    </p:bg>
    <p:spTree>
      <p:nvGrpSpPr>
        <p:cNvPr id="249" name="Shape 2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Fundraising Tracker</a:t>
            </a:r>
          </a:p>
        </p:txBody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y="1210200" x="196000"/>
            <a:ext cy="3725699" cx="57747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Tracker has been updated as of Jan 3 for both actives and pledges</a:t>
            </a:r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Contact us if there are any errors</a:t>
            </a:r>
          </a:p>
          <a:p>
            <a:pPr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For pledges with &lt;$10 fundraising, expect an email by Thursday night.</a:t>
            </a:r>
          </a:p>
        </p:txBody>
      </p:sp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755825" x="6165200"/>
            <a:ext cy="2165550" cx="276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3140800" x="5676575"/>
            <a:ext cy="1842052" cx="334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6B26B"/>
        </a:solidFill>
      </p:bgPr>
    </p:bg>
    <p:spTree>
      <p:nvGrpSpPr>
        <p:cNvPr id="257" name="Shape 2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8" name="Shape 258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Monoton"/>
                <a:ea typeface="Monoton"/>
                <a:cs typeface="Monoton"/>
                <a:sym typeface="Monoton"/>
              </a:rPr>
              <a:t>Fellowship VPs</a:t>
            </a:r>
          </a:p>
        </p:txBody>
      </p:sp>
      <p:sp>
        <p:nvSpPr>
          <p:cNvPr id="259" name="Shape 259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Ann Dai &amp; Danny Ly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fellowship@apo-x.org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6B26B"/>
        </a:solidFill>
      </p:bgPr>
    </p:bg>
    <p:spTree>
      <p:nvGrpSpPr>
        <p:cNvPr id="263" name="Shape 26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4" name="Shape 264"/>
          <p:cNvSpPr txBox="1"/>
          <p:nvPr>
            <p:ph idx="1" type="body"/>
          </p:nvPr>
        </p:nvSpPr>
        <p:spPr>
          <a:xfrm>
            <a:off y="1118300" x="101700"/>
            <a:ext cy="1602299" cx="8940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rgbClr val="0000FF"/>
              </a:buClr>
              <a:buSzPct val="100000"/>
              <a:buFont typeface="Arial"/>
              <a:buChar char="●"/>
            </a:pPr>
            <a:r>
              <a:rPr sz="2400" lang="en">
                <a:solidFill>
                  <a:srgbClr val="0000FF"/>
                </a:solidFill>
                <a:latin typeface="Righteous"/>
                <a:ea typeface="Righteous"/>
                <a:cs typeface="Righteous"/>
                <a:sym typeface="Righteous"/>
              </a:rPr>
              <a:t>Secret Santa!!</a:t>
            </a:r>
          </a:p>
          <a:p>
            <a:pPr rtl="0" lvl="0" indent="-381000" marL="457200">
              <a:spcBef>
                <a:spcPts val="0"/>
              </a:spcBef>
              <a:buClr>
                <a:srgbClr val="FF0000"/>
              </a:buClr>
              <a:buSzPct val="100000"/>
              <a:buFont typeface="Arial"/>
              <a:buChar char="●"/>
            </a:pPr>
            <a:r>
              <a:rPr sz="2400" lang="en">
                <a:solidFill>
                  <a:srgbClr val="FF0000"/>
                </a:solidFill>
                <a:latin typeface="Righteous"/>
                <a:ea typeface="Righteous"/>
                <a:cs typeface="Righteous"/>
                <a:sym typeface="Righteous"/>
              </a:rPr>
              <a:t>Let us know if you were late and couldn’t give it to us in the beginning of meeting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FF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265" name="Shape 26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FFFF00"/>
                </a:solidFill>
                <a:latin typeface="Bangers"/>
                <a:ea typeface="Bangers"/>
                <a:cs typeface="Bangers"/>
                <a:sym typeface="Bangers"/>
              </a:rPr>
              <a:t>happy new year!</a:t>
            </a:r>
          </a:p>
        </p:txBody>
      </p:sp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141675" x="5149623"/>
            <a:ext cy="2815075" cx="301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Shape 2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2720600" x="1121525"/>
            <a:ext cy="1984049" cx="248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6B26B"/>
        </a:solidFill>
      </p:bgPr>
    </p:bg>
    <p:spTree>
      <p:nvGrpSpPr>
        <p:cNvPr id="271" name="Shape 2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2" name="Shape 272"/>
          <p:cNvSpPr txBox="1"/>
          <p:nvPr>
            <p:ph idx="1" type="body"/>
          </p:nvPr>
        </p:nvSpPr>
        <p:spPr>
          <a:xfrm>
            <a:off y="1118300" x="101700"/>
            <a:ext cy="3912600" cx="42989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rgbClr val="0000FF"/>
              </a:buClr>
              <a:buSzPct val="100000"/>
              <a:buFont typeface="Arial"/>
              <a:buChar char="●"/>
            </a:pPr>
            <a:r>
              <a:rPr sz="2400" lang="en">
                <a:solidFill>
                  <a:srgbClr val="0000FF"/>
                </a:solidFill>
                <a:latin typeface="Righteous"/>
                <a:ea typeface="Righteous"/>
                <a:cs typeface="Righteous"/>
                <a:sym typeface="Righteous"/>
              </a:rPr>
              <a:t>Please sign up for Banquet 1/31</a:t>
            </a:r>
          </a:p>
          <a:p>
            <a:pPr rtl="0" lvl="0" indent="-381000" marL="457200">
              <a:spcBef>
                <a:spcPts val="0"/>
              </a:spcBef>
              <a:buClr>
                <a:srgbClr val="FF0000"/>
              </a:buClr>
              <a:buSzPct val="100000"/>
              <a:buFont typeface="Arial"/>
              <a:buChar char="●"/>
            </a:pPr>
            <a:r>
              <a:rPr sz="2400" lang="en">
                <a:solidFill>
                  <a:srgbClr val="FF0000"/>
                </a:solidFill>
                <a:latin typeface="Righteous"/>
                <a:ea typeface="Righteous"/>
                <a:cs typeface="Righteous"/>
                <a:sym typeface="Righteous"/>
              </a:rPr>
              <a:t>Prices: </a:t>
            </a:r>
          </a:p>
          <a:p>
            <a:pPr rtl="0" lvl="0" indent="-381000" marL="457200">
              <a:spcBef>
                <a:spcPts val="0"/>
              </a:spcBef>
              <a:buClr>
                <a:srgbClr val="FF0000"/>
              </a:buClr>
              <a:buSzPct val="100000"/>
              <a:buFont typeface="Arial"/>
              <a:buChar char="●"/>
            </a:pPr>
            <a:r>
              <a:rPr sz="2400" lang="en">
                <a:solidFill>
                  <a:srgbClr val="FF0000"/>
                </a:solidFill>
                <a:latin typeface="Righteous"/>
                <a:ea typeface="Righteous"/>
                <a:cs typeface="Righteous"/>
                <a:sym typeface="Righteous"/>
              </a:rPr>
              <a:t>$38 for Good standing/Pledges/Alumni</a:t>
            </a:r>
          </a:p>
          <a:p>
            <a:pPr rtl="0" lvl="0" indent="-381000" marL="457200">
              <a:spcBef>
                <a:spcPts val="0"/>
              </a:spcBef>
              <a:buClr>
                <a:srgbClr val="FF0000"/>
              </a:buClr>
              <a:buSzPct val="100000"/>
              <a:buFont typeface="Arial"/>
              <a:buChar char="●"/>
            </a:pPr>
            <a:r>
              <a:rPr sz="2400" lang="en">
                <a:solidFill>
                  <a:srgbClr val="FF0000"/>
                </a:solidFill>
                <a:latin typeface="Righteous"/>
                <a:ea typeface="Righteous"/>
                <a:cs typeface="Righteous"/>
                <a:sym typeface="Righteous"/>
              </a:rPr>
              <a:t>$48 for Bad standing </a:t>
            </a:r>
          </a:p>
          <a:p>
            <a:pPr rtl="0" lvl="0" indent="-381000" marL="457200">
              <a:spcBef>
                <a:spcPts val="0"/>
              </a:spcBef>
              <a:buClr>
                <a:srgbClr val="FF0000"/>
              </a:buClr>
              <a:buSzPct val="100000"/>
              <a:buFont typeface="Arial"/>
              <a:buChar char="●"/>
            </a:pPr>
            <a:r>
              <a:rPr sz="2400" lang="en">
                <a:solidFill>
                  <a:srgbClr val="FF0000"/>
                </a:solidFill>
                <a:latin typeface="Righteous"/>
                <a:ea typeface="Righteous"/>
                <a:cs typeface="Righteous"/>
                <a:sym typeface="Righteous"/>
              </a:rPr>
              <a:t>$50 for Non-APO guests</a:t>
            </a:r>
          </a:p>
          <a:p>
            <a:pPr rtl="0">
              <a:spcBef>
                <a:spcPts val="0"/>
              </a:spcBef>
              <a:buNone/>
            </a:pPr>
            <a:r>
              <a:rPr sz="2400" lang="en">
                <a:solidFill>
                  <a:srgbClr val="0000FF"/>
                </a:solidFill>
                <a:latin typeface="Righteous"/>
                <a:ea typeface="Righteous"/>
                <a:cs typeface="Righteous"/>
                <a:sym typeface="Righteous"/>
              </a:rPr>
              <a:t>PLS PAY ASAP</a:t>
            </a:r>
          </a:p>
          <a:p>
            <a:pPr rtl="0" lvl="0">
              <a:spcBef>
                <a:spcPts val="0"/>
              </a:spcBef>
              <a:buNone/>
            </a:pPr>
            <a:r>
              <a:rPr sz="2400" lang="en">
                <a:solidFill>
                  <a:srgbClr val="0000FF"/>
                </a:solidFill>
                <a:latin typeface="Righteous"/>
                <a:ea typeface="Righteous"/>
                <a:cs typeface="Righteous"/>
                <a:sym typeface="Righteous"/>
              </a:rPr>
              <a:t>LAST DAY TO PAY IS 1/28!!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FF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273" name="Shape 27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FFFF00"/>
                </a:solidFill>
                <a:latin typeface="Bangers"/>
                <a:ea typeface="Bangers"/>
                <a:cs typeface="Bangers"/>
                <a:sym typeface="Bangers"/>
              </a:rPr>
              <a:t>Banquet</a:t>
            </a:r>
          </a:p>
        </p:txBody>
      </p:sp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744750" x="4715700"/>
            <a:ext cy="2419350" cx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5" name="Shape 105"/>
          <p:cNvSpPr txBox="1"/>
          <p:nvPr>
            <p:ph type="ctrTitle"/>
          </p:nvPr>
        </p:nvSpPr>
        <p:spPr>
          <a:xfrm>
            <a:off y="15182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President</a:t>
            </a:r>
          </a:p>
        </p:txBody>
      </p:sp>
      <p:sp>
        <p:nvSpPr>
          <p:cNvPr id="106" name="Shape 106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Raymond Mai</a:t>
            </a:r>
          </a:p>
          <a:p>
            <a:pPr rtl="0" lvl="0"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president@apo-x.org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rtl="0" lvl="0">
              <a:spcBef>
                <a:spcPts val="0"/>
              </a:spcBef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Executive Committee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excomm@apo-x.org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6B26B"/>
        </a:solidFill>
      </p:bgPr>
    </p:bg>
    <p:spTree>
      <p:nvGrpSpPr>
        <p:cNvPr id="278" name="Shape 27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9" name="Shape 279"/>
          <p:cNvSpPr txBox="1"/>
          <p:nvPr>
            <p:ph idx="1" type="body"/>
          </p:nvPr>
        </p:nvSpPr>
        <p:spPr>
          <a:xfrm>
            <a:off y="1194500" x="101700"/>
            <a:ext cy="3755100" cx="8940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rgbClr val="FF0000"/>
              </a:buClr>
              <a:buSzPct val="100000"/>
              <a:buFont typeface="Arial"/>
              <a:buChar char="●"/>
            </a:pPr>
            <a:r>
              <a:rPr sz="2400" lang="en">
                <a:solidFill>
                  <a:srgbClr val="FF0000"/>
                </a:solidFill>
                <a:latin typeface="Righteous"/>
                <a:ea typeface="Righteous"/>
                <a:cs typeface="Righteous"/>
                <a:sym typeface="Righteous"/>
              </a:rPr>
              <a:t>The tracker is up to date =)</a:t>
            </a:r>
          </a:p>
          <a:p>
            <a:pPr rtl="0" lvl="0" indent="-381000" marL="457200">
              <a:spcBef>
                <a:spcPts val="0"/>
              </a:spcBef>
              <a:buClr>
                <a:srgbClr val="FF0000"/>
              </a:buClr>
              <a:buSzPct val="100000"/>
              <a:buFont typeface="Arial"/>
              <a:buChar char="●"/>
            </a:pPr>
            <a:r>
              <a:rPr sz="2400" lang="en">
                <a:solidFill>
                  <a:srgbClr val="FF0000"/>
                </a:solidFill>
                <a:latin typeface="Righteous"/>
                <a:ea typeface="Righteous"/>
                <a:cs typeface="Righteous"/>
                <a:sym typeface="Righteous"/>
              </a:rPr>
              <a:t>Let us know if you would like any events up!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FF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280" name="Shape 28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FFFF00"/>
                </a:solidFill>
                <a:latin typeface="Bangers"/>
                <a:ea typeface="Bangers"/>
                <a:cs typeface="Bangers"/>
                <a:sym typeface="Bangers"/>
              </a:rPr>
              <a:t>events</a:t>
            </a:r>
          </a:p>
        </p:txBody>
      </p:sp>
      <p:pic>
        <p:nvPicPr>
          <p:cNvPr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243054" x="790554"/>
            <a:ext cy="2549000" cx="3420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Shape 2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2141251" x="4901475"/>
            <a:ext cy="3002249" cx="3216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7" name="Shape 287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9600" lang="en">
                <a:solidFill>
                  <a:srgbClr val="FFFF00"/>
                </a:solidFill>
                <a:latin typeface="Playball"/>
                <a:ea typeface="Playball"/>
                <a:cs typeface="Playball"/>
                <a:sym typeface="Playball"/>
              </a:rPr>
              <a:t>Historian</a:t>
            </a:r>
          </a:p>
        </p:txBody>
      </p:sp>
      <p:sp>
        <p:nvSpPr>
          <p:cNvPr id="288" name="Shape 288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Juana Li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historian@apo-x.org</a:t>
            </a: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2" name="Shape 2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3" name="Shape 29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FFFF00"/>
                </a:solidFill>
                <a:latin typeface="Playball"/>
                <a:ea typeface="Playball"/>
                <a:cs typeface="Playball"/>
                <a:sym typeface="Playball"/>
              </a:rPr>
              <a:t>Brothers of Chi Chapter </a:t>
            </a:r>
          </a:p>
        </p:txBody>
      </p:sp>
      <p:pic>
        <p:nvPicPr>
          <p:cNvPr id="294" name="Shape 2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197100" x="3065973"/>
            <a:ext cy="3946399" cx="301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8" name="Shape 2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9" name="Shape 29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FFFF00"/>
                </a:solidFill>
                <a:latin typeface="Playball"/>
                <a:ea typeface="Playball"/>
                <a:cs typeface="Playball"/>
                <a:sym typeface="Playball"/>
              </a:rPr>
              <a:t>Webisode 4 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y="1381775" x="291750"/>
            <a:ext cy="857400" cx="85604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u="sng" b="1" lang="en">
                <a:solidFill>
                  <a:schemeClr val="hlink"/>
                </a:solidFill>
                <a:hlinkClick r:id="rId4"/>
              </a:rPr>
              <a:t>https://www.youtube.com/watch?v=JzI3PdsgT0M&amp;index=3&amp;list=PLsVaMeiV0N4JeYXoTlagyNuZ2l8Zd3rc_</a:t>
            </a:r>
          </a:p>
        </p:txBody>
      </p:sp>
      <p:pic>
        <p:nvPicPr>
          <p:cNvPr id="301" name="Shape 3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1526475" x="1650150"/>
            <a:ext cy="3617025" cx="519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305" name="Shape 3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6" name="Shape 306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6000" lang="en">
                <a:latin typeface="Josefin Sans"/>
                <a:ea typeface="Josefin Sans"/>
                <a:cs typeface="Josefin Sans"/>
                <a:sym typeface="Josefin Sans"/>
              </a:rPr>
              <a:t>Sergeant-at-Arms</a:t>
            </a:r>
          </a:p>
        </p:txBody>
      </p:sp>
      <p:sp>
        <p:nvSpPr>
          <p:cNvPr id="307" name="Shape 307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4800" lang="en" i="0">
                <a:latin typeface="Josefin Sans"/>
                <a:ea typeface="Josefin Sans"/>
                <a:cs typeface="Josefin Sans"/>
                <a:sym typeface="Josefin Sans"/>
              </a:rPr>
              <a:t>George Hsin</a:t>
            </a:r>
          </a:p>
          <a:p>
            <a:pPr rtl="0" lvl="0">
              <a:spcBef>
                <a:spcPts val="0"/>
              </a:spcBef>
              <a:buNone/>
            </a:pPr>
            <a:r>
              <a:rPr u="sng" b="1" sz="3000" lang="en" i="0">
                <a:latin typeface="Josefin Sans"/>
                <a:ea typeface="Josefin Sans"/>
                <a:cs typeface="Josefin Sans"/>
                <a:sym typeface="Josefin Sans"/>
              </a:rPr>
              <a:t>apoxsergeant@gmail.com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311" name="Shape 31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2" name="Shape 31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D9EEB"/>
        </a:solidFill>
      </p:bgPr>
    </p:bg>
    <p:spTree>
      <p:nvGrpSpPr>
        <p:cNvPr id="317" name="Shape 3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8" name="Shape 318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Interchapter Chair</a:t>
            </a:r>
          </a:p>
        </p:txBody>
      </p:sp>
      <p:sp>
        <p:nvSpPr>
          <p:cNvPr id="319" name="Shape 319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Chanel Ng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interchapter@apo-x.org</a:t>
            </a: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A86E8"/>
        </a:solidFill>
      </p:bgPr>
    </p:bg>
    <p:spTree>
      <p:nvGrpSpPr>
        <p:cNvPr id="323" name="Shape 3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4" name="Shape 32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IC Events</a:t>
            </a:r>
          </a:p>
        </p:txBody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y="1415800" x="306225"/>
            <a:ext cy="3502500" cx="8427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sz="2400" lang="en" i="1"/>
              <a:t>Welcome Mu Zeta Chapter! </a:t>
            </a:r>
          </a:p>
          <a:p>
            <a:pPr algn="ctr" rtl="0" lv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2400" i="1"/>
          </a:p>
        </p:txBody>
      </p:sp>
      <p:pic>
        <p:nvPicPr>
          <p:cNvPr id="326" name="Shape 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401949" x="1594847"/>
            <a:ext cy="1530200" cx="585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A86E8"/>
        </a:solidFill>
      </p:bgPr>
    </p:bg>
    <p:spTree>
      <p:nvGrpSpPr>
        <p:cNvPr id="330" name="Shape 3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1" name="Shape 33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IC Events</a:t>
            </a:r>
          </a:p>
        </p:txBody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y="1415800" x="306225"/>
            <a:ext cy="3502500" cx="8427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Diddy Riese hangout after! (Cap: 12) </a:t>
            </a:r>
          </a:p>
          <a:p>
            <a:pPr rtl="0" lvl="0" indent="-381000" marL="4572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Jan 11th, 4pm, LACMA </a:t>
            </a:r>
          </a:p>
          <a:p>
            <a:pPr rtl="0" lvl="0" indent="-381000" marL="4572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Jan 13th, 8:30pm, AU79</a:t>
            </a:r>
          </a:p>
          <a:p>
            <a:pPr algn="ctr" rtl="0" lv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2400" i="1"/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A86E8"/>
        </a:solidFill>
      </p:bgPr>
    </p:bg>
    <p:spTree>
      <p:nvGrpSpPr>
        <p:cNvPr id="336" name="Shape 3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7" name="Shape 33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National Convention Recap</a:t>
            </a:r>
          </a:p>
        </p:txBody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y="1415800" x="306225"/>
            <a:ext cy="3502500" cx="8427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2400" i="1"/>
          </a:p>
        </p:txBody>
      </p:sp>
      <p:pic>
        <p:nvPicPr>
          <p:cNvPr id="339" name="Shape 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188774" x="0"/>
            <a:ext cy="2872023" cx="191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Shape 340"/>
          <p:cNvPicPr preferRelativeResize="0"/>
          <p:nvPr/>
        </p:nvPicPr>
        <p:blipFill rotWithShape="1">
          <a:blip r:embed="rId4">
            <a:alphaModFix/>
          </a:blip>
          <a:srcRect t="36912" b="0" r="0" l="7544"/>
          <a:stretch/>
        </p:blipFill>
        <p:spPr>
          <a:xfrm>
            <a:off y="3033575" x="0"/>
            <a:ext cy="2132325" cx="416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/>
          <p:cNvPicPr preferRelativeResize="0"/>
          <p:nvPr/>
        </p:nvPicPr>
        <p:blipFill rotWithShape="1">
          <a:blip r:embed="rId5">
            <a:alphaModFix/>
          </a:blip>
          <a:srcRect t="9747" b="0" r="6252" l="0"/>
          <a:stretch/>
        </p:blipFill>
        <p:spPr>
          <a:xfrm>
            <a:off y="1188775" x="5107425"/>
            <a:ext cy="2591974" cx="4036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Shape 342"/>
          <p:cNvPicPr preferRelativeResize="0"/>
          <p:nvPr/>
        </p:nvPicPr>
        <p:blipFill rotWithShape="1">
          <a:blip r:embed="rId6">
            <a:alphaModFix/>
          </a:blip>
          <a:srcRect t="3936" b="19034" r="0" l="0"/>
          <a:stretch/>
        </p:blipFill>
        <p:spPr>
          <a:xfrm>
            <a:off y="1188775" x="1914200"/>
            <a:ext cy="1844800" cx="3193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Shape 3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y="2826975" x="3753925"/>
            <a:ext cy="2316524" cx="308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Shape 3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y="2915849" x="6143950"/>
            <a:ext cy="2250048" cx="3000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lang="en"/>
              <a:t>[AN] Excomm Elections</a:t>
            </a:r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u="sng" b="1" sz="2400" lang="en"/>
              <a:t>GOOD LUCK TO ALL CANDIDATES!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u="sng" b="1" sz="2400"/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Remember that it is a privilege to run and if you win, it is an honor for the chapter to vote you in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Do all in your ability to do what is best for the chapter, not what is best for yourself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As a leader, the needs of the people and organization you lead comes before your needs</a:t>
            </a: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8" name="Shape 34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9" name="Shape 349"/>
          <p:cNvSpPr txBox="1"/>
          <p:nvPr>
            <p:ph type="ctrTitle"/>
          </p:nvPr>
        </p:nvSpPr>
        <p:spPr>
          <a:xfrm>
            <a:off y="820017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6000" lang="en">
                <a:latin typeface="Arial"/>
                <a:ea typeface="Arial"/>
                <a:cs typeface="Arial"/>
                <a:sym typeface="Arial"/>
              </a:rPr>
              <a:t>CAC</a:t>
            </a:r>
          </a:p>
        </p:txBody>
      </p:sp>
      <p:sp>
        <p:nvSpPr>
          <p:cNvPr id="350" name="Shape 350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 i="0">
                <a:latin typeface="Arial"/>
                <a:ea typeface="Arial"/>
                <a:cs typeface="Arial"/>
                <a:sym typeface="Arial"/>
              </a:rPr>
              <a:t>Paul Choung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cac@apo-x.org</a:t>
            </a:r>
          </a:p>
        </p:txBody>
      </p: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FF"/>
        </a:solidFill>
      </p:bgPr>
    </p:bg>
    <p:spTree>
      <p:nvGrpSpPr>
        <p:cNvPr id="354" name="Shape 3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5" name="Shape 35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b="1" sz="3600" lang="en">
                <a:latin typeface="Arial"/>
                <a:ea typeface="Arial"/>
                <a:cs typeface="Arial"/>
                <a:sym typeface="Arial"/>
              </a:rPr>
              <a:t>CAC@Kerckhoff</a:t>
            </a:r>
          </a:p>
        </p:txBody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sz="1800" lang="en">
                <a:latin typeface="Arial"/>
                <a:ea typeface="Arial"/>
                <a:cs typeface="Arial"/>
                <a:sym typeface="Arial"/>
              </a:rPr>
              <a:t>Friday, January 9th, 11:15 AM - 3:30 PM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rtl="0">
              <a:spcBef>
                <a:spcPts val="0"/>
              </a:spcBef>
              <a:buNone/>
            </a:pPr>
            <a:r>
              <a:rPr sz="1400" lang="en">
                <a:latin typeface="Arial"/>
                <a:ea typeface="Arial"/>
                <a:cs typeface="Arial"/>
                <a:sym typeface="Arial"/>
              </a:rPr>
              <a:t>Scheduled:</a:t>
            </a:r>
          </a:p>
          <a:p>
            <a:pPr rtl="0">
              <a:spcBef>
                <a:spcPts val="0"/>
              </a:spcBef>
              <a:buNone/>
            </a:pPr>
            <a:r>
              <a:rPr sz="1200" lang="en">
                <a:latin typeface="Arial"/>
                <a:ea typeface="Arial"/>
                <a:cs typeface="Arial"/>
                <a:sym typeface="Arial"/>
              </a:rPr>
              <a:t>11:15 AM - Kelly Huang</a:t>
            </a:r>
          </a:p>
          <a:p>
            <a:pPr rtl="0">
              <a:spcBef>
                <a:spcPts val="0"/>
              </a:spcBef>
              <a:buNone/>
            </a:pPr>
            <a:r>
              <a:rPr sz="1200" lang="en">
                <a:latin typeface="Arial"/>
                <a:ea typeface="Arial"/>
                <a:cs typeface="Arial"/>
                <a:sym typeface="Arial"/>
              </a:rPr>
              <a:t>12:10 PM - Shannon Ye</a:t>
            </a:r>
          </a:p>
          <a:p>
            <a:pPr rtl="0">
              <a:spcBef>
                <a:spcPts val="0"/>
              </a:spcBef>
              <a:buNone/>
            </a:pPr>
            <a:r>
              <a:rPr sz="1200" lang="en">
                <a:latin typeface="Arial"/>
                <a:ea typeface="Arial"/>
                <a:cs typeface="Arial"/>
                <a:sym typeface="Arial"/>
              </a:rPr>
              <a:t>12:30 PM - Rita Chan</a:t>
            </a:r>
          </a:p>
          <a:p>
            <a:pPr rtl="0">
              <a:spcBef>
                <a:spcPts val="0"/>
              </a:spcBef>
              <a:buNone/>
            </a:pPr>
            <a:r>
              <a:rPr sz="1200" lang="en">
                <a:latin typeface="Arial"/>
                <a:ea typeface="Arial"/>
                <a:cs typeface="Arial"/>
                <a:sym typeface="Arial"/>
              </a:rPr>
              <a:t>12:50 PM - Phuong-Tran Tran</a:t>
            </a:r>
          </a:p>
          <a:p>
            <a:pPr rtl="0">
              <a:spcBef>
                <a:spcPts val="0"/>
              </a:spcBef>
              <a:buNone/>
            </a:pPr>
            <a:r>
              <a:rPr sz="1200" lang="en">
                <a:latin typeface="Arial"/>
                <a:ea typeface="Arial"/>
                <a:cs typeface="Arial"/>
                <a:sym typeface="Arial"/>
              </a:rPr>
              <a:t>1:30 PM - Justin Lin</a:t>
            </a:r>
          </a:p>
          <a:p>
            <a:pPr rtl="0">
              <a:spcBef>
                <a:spcPts val="0"/>
              </a:spcBef>
              <a:buNone/>
            </a:pPr>
            <a:r>
              <a:rPr sz="1200" lang="en">
                <a:latin typeface="Arial"/>
                <a:ea typeface="Arial"/>
                <a:cs typeface="Arial"/>
                <a:sym typeface="Arial"/>
              </a:rPr>
              <a:t>1:50 PM - Shirley Lin</a:t>
            </a:r>
          </a:p>
          <a:p>
            <a:pPr rtl="0">
              <a:spcBef>
                <a:spcPts val="0"/>
              </a:spcBef>
              <a:buNone/>
            </a:pPr>
            <a:r>
              <a:rPr sz="1200" lang="en">
                <a:latin typeface="Arial"/>
                <a:ea typeface="Arial"/>
                <a:cs typeface="Arial"/>
                <a:sym typeface="Arial"/>
              </a:rPr>
              <a:t>2:30 PM - Justin Liou</a:t>
            </a:r>
          </a:p>
          <a:p>
            <a:pPr rtl="0" lvl="0">
              <a:spcBef>
                <a:spcPts val="0"/>
              </a:spcBef>
              <a:buNone/>
            </a:pPr>
            <a:r>
              <a:rPr sz="1200" lang="en">
                <a:latin typeface="Arial"/>
                <a:ea typeface="Arial"/>
                <a:cs typeface="Arial"/>
                <a:sym typeface="Arial"/>
              </a:rPr>
              <a:t>3:15 PM - Margaret Le</a:t>
            </a:r>
          </a:p>
        </p:txBody>
      </p:sp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815950" x="2535200"/>
            <a:ext cy="2494096" cx="615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FF"/>
        </a:solidFill>
      </p:bgPr>
    </p:bg>
    <p:spTree>
      <p:nvGrpSpPr>
        <p:cNvPr id="361" name="Shape 3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2" name="Shape 36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b="1" sz="3600" lang="en">
                <a:latin typeface="Arial"/>
                <a:ea typeface="Arial"/>
                <a:cs typeface="Arial"/>
                <a:sym typeface="Arial"/>
              </a:rPr>
              <a:t>Ass. CAC Tristan Darvin</a:t>
            </a:r>
          </a:p>
        </p:txBody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3600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TT</a:t>
            </a:r>
          </a:p>
        </p:txBody>
      </p:sp>
      <p:pic>
        <p:nvPicPr>
          <p:cNvPr id="364" name="Shape 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200150" x="2068277"/>
            <a:ext cy="3943350" cx="5007443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Shape 365"/>
          <p:cNvSpPr txBox="1"/>
          <p:nvPr/>
        </p:nvSpPr>
        <p:spPr>
          <a:xfrm>
            <a:off y="2397400" x="695150"/>
            <a:ext cy="499200" cx="2664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sz="1800" lang="en"/>
              <a:t>asscac@apo-x.org</a:t>
            </a:r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FF"/>
        </a:solidFill>
      </p:bgPr>
    </p:bg>
    <p:spTree>
      <p:nvGrpSpPr>
        <p:cNvPr id="369" name="Shape 36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370" name="Shape 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0" x="2273125"/>
            <a:ext cy="5697775" cx="68708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Shape 371"/>
          <p:cNvSpPr txBox="1"/>
          <p:nvPr/>
        </p:nvSpPr>
        <p:spPr>
          <a:xfrm>
            <a:off y="290250" x="0"/>
            <a:ext cy="4563000" cx="22731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rPr b="1" sz="9600" lang="en">
                <a:solidFill>
                  <a:srgbClr val="FFFFFF"/>
                </a:solidFill>
              </a:rPr>
              <a:t>A</a:t>
            </a:r>
          </a:p>
          <a:p>
            <a:pPr algn="ctr" rtl="0">
              <a:spcBef>
                <a:spcPts val="0"/>
              </a:spcBef>
              <a:buNone/>
            </a:pPr>
            <a:r>
              <a:rPr b="1" sz="9600" lang="en">
                <a:solidFill>
                  <a:srgbClr val="FFFFFF"/>
                </a:solidFill>
              </a:rPr>
              <a:t>C</a:t>
            </a:r>
          </a:p>
          <a:p>
            <a:pPr algn="ctr">
              <a:spcBef>
                <a:spcPts val="0"/>
              </a:spcBef>
              <a:buNone/>
            </a:pPr>
            <a:r>
              <a:rPr b="1" sz="9600" lang="en">
                <a:solidFill>
                  <a:srgbClr val="FFFFFF"/>
                </a:solidFill>
              </a:rPr>
              <a:t>S</a:t>
            </a:r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E599"/>
        </a:solidFill>
      </p:bgPr>
    </p:bg>
    <p:spTree>
      <p:nvGrpSpPr>
        <p:cNvPr id="375" name="Shape 37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6" name="Shape 376"/>
          <p:cNvSpPr/>
          <p:nvPr/>
        </p:nvSpPr>
        <p:spPr>
          <a:xfrm>
            <a:off y="507800" x="427950"/>
            <a:ext cy="4363499" cx="828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7" name="Shape 377"/>
          <p:cNvSpPr txBox="1"/>
          <p:nvPr/>
        </p:nvSpPr>
        <p:spPr>
          <a:xfrm>
            <a:off y="1527600" x="1096950"/>
            <a:ext cy="1820100" cx="69500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9600" lang="en">
                <a:solidFill>
                  <a:srgbClr val="741B47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SECTIONALS</a:t>
            </a:r>
          </a:p>
        </p:txBody>
      </p: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2"/>
        </a:solidFill>
      </p:bgPr>
    </p:bg>
    <p:spTree>
      <p:nvGrpSpPr>
        <p:cNvPr id="381" name="Shape 38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382" name="Shape 3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0" x="1"/>
            <a:ext cy="5143500" cx="3975496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 txBox="1"/>
          <p:nvPr/>
        </p:nvSpPr>
        <p:spPr>
          <a:xfrm>
            <a:off y="276275" x="4241550"/>
            <a:ext cy="4712999" cx="46802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sz="3000" lang="en">
                <a:latin typeface="Hammersmith One"/>
                <a:ea typeface="Hammersmith One"/>
                <a:cs typeface="Hammersmith One"/>
                <a:sym typeface="Hammersmith One"/>
              </a:rPr>
              <a:t>LESS THAN </a:t>
            </a:r>
          </a:p>
          <a:p>
            <a:pPr rtl="0">
              <a:spcBef>
                <a:spcPts val="0"/>
              </a:spcBef>
              <a:buNone/>
            </a:pPr>
            <a:r>
              <a:rPr sz="3000" lang="en">
                <a:latin typeface="Hammersmith One"/>
                <a:ea typeface="Hammersmith One"/>
                <a:cs typeface="Hammersmith One"/>
                <a:sym typeface="Hammersmith One"/>
              </a:rPr>
              <a:t>3 MONTHS AWAY! :D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3000"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rtl="0">
              <a:spcBef>
                <a:spcPts val="0"/>
              </a:spcBef>
              <a:buNone/>
            </a:pPr>
            <a:r>
              <a:rPr sz="2400" lang="en">
                <a:latin typeface="Hammersmith One"/>
                <a:ea typeface="Hammersmith One"/>
                <a:cs typeface="Hammersmith One"/>
                <a:sym typeface="Hammersmith One"/>
              </a:rPr>
              <a:t>We are looking for people to join these committees: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400"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rtl="0">
              <a:spcBef>
                <a:spcPts val="0"/>
              </a:spcBef>
              <a:buNone/>
            </a:pPr>
            <a:r>
              <a:rPr sz="2400" lang="en">
                <a:latin typeface="Hammersmith One"/>
                <a:ea typeface="Hammersmith One"/>
                <a:cs typeface="Hammersmith One"/>
                <a:sym typeface="Hammersmith One"/>
              </a:rPr>
              <a:t>	Workshops		Gifts</a:t>
            </a:r>
          </a:p>
          <a:p>
            <a:pPr rtl="0">
              <a:spcBef>
                <a:spcPts val="0"/>
              </a:spcBef>
              <a:buNone/>
            </a:pPr>
            <a:r>
              <a:rPr sz="2400" lang="en">
                <a:latin typeface="Hammersmith One"/>
                <a:ea typeface="Hammersmith One"/>
                <a:cs typeface="Hammersmith One"/>
                <a:sym typeface="Hammersmith One"/>
              </a:rPr>
              <a:t>	External			Food</a:t>
            </a:r>
          </a:p>
          <a:p>
            <a:pPr rtl="0">
              <a:spcBef>
                <a:spcPts val="0"/>
              </a:spcBef>
              <a:buNone/>
            </a:pPr>
            <a:r>
              <a:rPr sz="2400" lang="en">
                <a:latin typeface="Hammersmith One"/>
                <a:ea typeface="Hammersmith One"/>
                <a:cs typeface="Hammersmith One"/>
                <a:sym typeface="Hammersmith One"/>
              </a:rPr>
              <a:t>	Registration		Promo Vid</a:t>
            </a:r>
          </a:p>
          <a:p>
            <a:pPr rtl="0">
              <a:spcBef>
                <a:spcPts val="0"/>
              </a:spcBef>
              <a:buNone/>
            </a:pPr>
            <a:r>
              <a:rPr sz="2400" lang="en">
                <a:latin typeface="Hammersmith One"/>
                <a:ea typeface="Hammersmith One"/>
                <a:cs typeface="Hammersmith One"/>
                <a:sym typeface="Hammersmith One"/>
              </a:rPr>
              <a:t>	Printing			T-Shirts</a:t>
            </a:r>
          </a:p>
          <a:p>
            <a:pPr>
              <a:spcBef>
                <a:spcPts val="0"/>
              </a:spcBef>
              <a:buNone/>
            </a:pPr>
            <a:r>
              <a:rPr sz="2400" lang="en">
                <a:latin typeface="Hammersmith One"/>
                <a:ea typeface="Hammersmith One"/>
                <a:cs typeface="Hammersmith One"/>
                <a:sym typeface="Hammersmith One"/>
              </a:rPr>
              <a:t>	A/V				Finance</a:t>
            </a:r>
          </a:p>
        </p:txBody>
      </p: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C343D"/>
        </a:solidFill>
      </p:bgPr>
    </p:bg>
    <p:spTree>
      <p:nvGrpSpPr>
        <p:cNvPr id="387" name="Shape 38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8" name="Shape 38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u="sng" b="1" sz="3700" lang="en">
                <a:latin typeface="Arial"/>
                <a:ea typeface="Arial"/>
                <a:cs typeface="Arial"/>
                <a:sym typeface="Arial"/>
              </a:rPr>
              <a:t>[AN] EXCOMM ELECTIONS - PART I</a:t>
            </a:r>
          </a:p>
        </p:txBody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y="1103587" x="460350"/>
            <a:ext cy="24240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President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Service Vice President(s)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Membership Vice President(s)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Pledge Parent(s)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Administrative Vice President(s)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Finance Vice President(s) → </a:t>
            </a:r>
            <a:r>
              <a:rPr sz="2400" lang="en" i="1"/>
              <a:t>Contingent on time</a:t>
            </a:r>
          </a:p>
        </p:txBody>
      </p:sp>
      <p:sp>
        <p:nvSpPr>
          <p:cNvPr id="390" name="Shape 390"/>
          <p:cNvSpPr txBox="1"/>
          <p:nvPr>
            <p:ph idx="2" type="body"/>
          </p:nvPr>
        </p:nvSpPr>
        <p:spPr>
          <a:xfrm>
            <a:off y="3522850" x="0"/>
            <a:ext cy="1451700" cx="9144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sz="1200" lang="en"/>
              <a:t>PROCEDURE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3 minute presentation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5 total questions asked to all candidates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1 minute response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3 speakers per candidate/pair in rotation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Vote by ballot (Winner must obtain 50% +1, if not, we will have a runoff with top 2 candidates/pairs)</a:t>
            </a:r>
          </a:p>
        </p:txBody>
      </p:sp>
      <p:cxnSp>
        <p:nvCxnSpPr>
          <p:cNvPr id="391" name="Shape 391"/>
          <p:cNvCxnSpPr/>
          <p:nvPr/>
        </p:nvCxnSpPr>
        <p:spPr>
          <a:xfrm>
            <a:off y="3567800" x="11250"/>
            <a:ext cy="0" cx="91277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C343D"/>
        </a:solidFill>
      </p:bgPr>
    </p:bg>
    <p:spTree>
      <p:nvGrpSpPr>
        <p:cNvPr id="395" name="Shape 3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6" name="Shape 39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u="sng" b="1" lang="en">
                <a:latin typeface="Arial"/>
                <a:ea typeface="Arial"/>
                <a:cs typeface="Arial"/>
                <a:sym typeface="Arial"/>
              </a:rPr>
              <a:t>PRESIDENT</a:t>
            </a:r>
          </a:p>
        </p:txBody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y="1103587" x="460350"/>
            <a:ext cy="24240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Melissa Ma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Miye Nakashima</a:t>
            </a:r>
          </a:p>
        </p:txBody>
      </p:sp>
      <p:sp>
        <p:nvSpPr>
          <p:cNvPr id="398" name="Shape 398"/>
          <p:cNvSpPr txBox="1"/>
          <p:nvPr>
            <p:ph idx="2" type="body"/>
          </p:nvPr>
        </p:nvSpPr>
        <p:spPr>
          <a:xfrm>
            <a:off y="3522850" x="0"/>
            <a:ext cy="1451700" cx="9144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sz="1200" lang="en"/>
              <a:t>PROCEDURE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b="1" sz="1200" lang="en"/>
              <a:t>3 minute presentation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5 total questions asked to all candidates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1 minute response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3 speakers per candidate/pair in rotation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Vote by ballot (Winner must obtain 50% +1, if not, we will have a runoff with top 2 candidates/pairs)</a:t>
            </a:r>
          </a:p>
        </p:txBody>
      </p:sp>
      <p:cxnSp>
        <p:nvCxnSpPr>
          <p:cNvPr id="399" name="Shape 399"/>
          <p:cNvCxnSpPr/>
          <p:nvPr/>
        </p:nvCxnSpPr>
        <p:spPr>
          <a:xfrm>
            <a:off y="3567800" x="11250"/>
            <a:ext cy="0" cx="91277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C343D"/>
        </a:solidFill>
      </p:bgPr>
    </p:bg>
    <p:spTree>
      <p:nvGrpSpPr>
        <p:cNvPr id="403" name="Shape 40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4" name="Shape 40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u="sng" b="1" lang="en">
                <a:latin typeface="Arial"/>
                <a:ea typeface="Arial"/>
                <a:cs typeface="Arial"/>
                <a:sym typeface="Arial"/>
              </a:rPr>
              <a:t>PRESIDENT</a:t>
            </a:r>
          </a:p>
        </p:txBody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y="1103587" x="460350"/>
            <a:ext cy="24240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Melissa Ma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Miye Nakashima</a:t>
            </a:r>
          </a:p>
        </p:txBody>
      </p:sp>
      <p:sp>
        <p:nvSpPr>
          <p:cNvPr id="406" name="Shape 406"/>
          <p:cNvSpPr txBox="1"/>
          <p:nvPr>
            <p:ph idx="2" type="body"/>
          </p:nvPr>
        </p:nvSpPr>
        <p:spPr>
          <a:xfrm>
            <a:off y="3522850" x="0"/>
            <a:ext cy="1451700" cx="9144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sz="1200" lang="en"/>
              <a:t>PROCEDURE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3 minute presentation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b="1" sz="1200" lang="en"/>
              <a:t>5 total questions asked to all candidates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1 minute response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3 speakers per candidate/pair in rotation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Vote by ballot (Winner must obtain 50% +1, if not, we will have a runoff with top 2 candidates/pairs)</a:t>
            </a:r>
          </a:p>
        </p:txBody>
      </p:sp>
      <p:cxnSp>
        <p:nvCxnSpPr>
          <p:cNvPr id="407" name="Shape 407"/>
          <p:cNvCxnSpPr/>
          <p:nvPr/>
        </p:nvCxnSpPr>
        <p:spPr>
          <a:xfrm>
            <a:off y="3567800" x="11250"/>
            <a:ext cy="0" cx="91277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C343D"/>
        </a:solidFill>
      </p:bgPr>
    </p:bg>
    <p:spTree>
      <p:nvGrpSpPr>
        <p:cNvPr id="411" name="Shape 41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2" name="Shape 41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u="sng" b="1" lang="en">
                <a:latin typeface="Arial"/>
                <a:ea typeface="Arial"/>
                <a:cs typeface="Arial"/>
                <a:sym typeface="Arial"/>
              </a:rPr>
              <a:t>PRESIDENT</a:t>
            </a:r>
          </a:p>
        </p:txBody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y="1103587" x="460350"/>
            <a:ext cy="24240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Melissa Ma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Miye Nakashima</a:t>
            </a:r>
          </a:p>
        </p:txBody>
      </p:sp>
      <p:sp>
        <p:nvSpPr>
          <p:cNvPr id="414" name="Shape 414"/>
          <p:cNvSpPr txBox="1"/>
          <p:nvPr>
            <p:ph idx="2" type="body"/>
          </p:nvPr>
        </p:nvSpPr>
        <p:spPr>
          <a:xfrm>
            <a:off y="3522850" x="0"/>
            <a:ext cy="1451700" cx="9144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sz="1200" lang="en"/>
              <a:t>PROCEDURE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3 minute presentation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5 total questions asked to all candidates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b="1" sz="1200" lang="en"/>
              <a:t>1 minute response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3 speakers per candidate/pair in rotation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Vote by ballot (Winner must obtain 50% +1, if not, we will have a runoff with top 2 candidates/pairs)</a:t>
            </a:r>
          </a:p>
        </p:txBody>
      </p:sp>
      <p:cxnSp>
        <p:nvCxnSpPr>
          <p:cNvPr id="415" name="Shape 415"/>
          <p:cNvCxnSpPr/>
          <p:nvPr/>
        </p:nvCxnSpPr>
        <p:spPr>
          <a:xfrm>
            <a:off y="3567800" x="11250"/>
            <a:ext cy="0" cx="91277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8E7CC3"/>
        </a:solidFill>
      </p:bgPr>
    </p:bg>
    <p:spTree>
      <p:nvGrpSpPr>
        <p:cNvPr id="116" name="Shape 11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7" name="Shape 117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Administrative  VPs</a:t>
            </a:r>
          </a:p>
        </p:txBody>
      </p:sp>
      <p:sp>
        <p:nvSpPr>
          <p:cNvPr id="118" name="Shape 118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 i="0">
                <a:latin typeface="Ubuntu"/>
                <a:ea typeface="Ubuntu"/>
                <a:cs typeface="Ubuntu"/>
                <a:sym typeface="Ubuntu"/>
              </a:rPr>
              <a:t>Kevin Quizon &amp; Nicola Yip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admin@apo-x.org</a:t>
            </a:r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C343D"/>
        </a:solidFill>
      </p:bgPr>
    </p:bg>
    <p:spTree>
      <p:nvGrpSpPr>
        <p:cNvPr id="419" name="Shape 4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0" name="Shape 42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u="sng" b="1" lang="en">
                <a:latin typeface="Arial"/>
                <a:ea typeface="Arial"/>
                <a:cs typeface="Arial"/>
                <a:sym typeface="Arial"/>
              </a:rPr>
              <a:t>PRESIDENT</a:t>
            </a:r>
          </a:p>
        </p:txBody>
      </p:sp>
      <p:sp>
        <p:nvSpPr>
          <p:cNvPr id="421" name="Shape 421"/>
          <p:cNvSpPr txBox="1"/>
          <p:nvPr>
            <p:ph idx="1" type="body"/>
          </p:nvPr>
        </p:nvSpPr>
        <p:spPr>
          <a:xfrm>
            <a:off y="1103587" x="460350"/>
            <a:ext cy="24240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Melissa Ma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Miye Nakashima</a:t>
            </a:r>
          </a:p>
        </p:txBody>
      </p:sp>
      <p:sp>
        <p:nvSpPr>
          <p:cNvPr id="422" name="Shape 422"/>
          <p:cNvSpPr txBox="1"/>
          <p:nvPr>
            <p:ph idx="2" type="body"/>
          </p:nvPr>
        </p:nvSpPr>
        <p:spPr>
          <a:xfrm>
            <a:off y="3522850" x="0"/>
            <a:ext cy="1451700" cx="9144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sz="1200" lang="en"/>
              <a:t>PROCEDURE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3 minute presentation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5 total questions asked to all candidates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1 minute response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b="1" sz="1200" lang="en"/>
              <a:t>3 speakers per candidate/pair in rotation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Vote by ballot (Winner must obtain 50% +1, if not, we will have a runoff with top 2 candidates/pairs)</a:t>
            </a:r>
          </a:p>
        </p:txBody>
      </p:sp>
      <p:cxnSp>
        <p:nvCxnSpPr>
          <p:cNvPr id="423" name="Shape 423"/>
          <p:cNvCxnSpPr/>
          <p:nvPr/>
        </p:nvCxnSpPr>
        <p:spPr>
          <a:xfrm>
            <a:off y="3567800" x="11250"/>
            <a:ext cy="0" cx="91277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C343D"/>
        </a:solidFill>
      </p:bgPr>
    </p:bg>
    <p:spTree>
      <p:nvGrpSpPr>
        <p:cNvPr id="427" name="Shape 4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8" name="Shape 42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u="sng" b="1" lang="en">
                <a:latin typeface="Arial"/>
                <a:ea typeface="Arial"/>
                <a:cs typeface="Arial"/>
                <a:sym typeface="Arial"/>
              </a:rPr>
              <a:t>PRESIDENT</a:t>
            </a:r>
          </a:p>
        </p:txBody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y="1103587" x="460350"/>
            <a:ext cy="24240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Melissa Ma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Miye Nakashima</a:t>
            </a:r>
          </a:p>
        </p:txBody>
      </p:sp>
      <p:sp>
        <p:nvSpPr>
          <p:cNvPr id="430" name="Shape 430"/>
          <p:cNvSpPr txBox="1"/>
          <p:nvPr>
            <p:ph idx="2" type="body"/>
          </p:nvPr>
        </p:nvSpPr>
        <p:spPr>
          <a:xfrm>
            <a:off y="3522850" x="0"/>
            <a:ext cy="1451700" cx="9144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sz="1200" lang="en"/>
              <a:t>PROCEDURE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3 minute presentation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5 total questions asked to all candidates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1 minute response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3 speakers per candidate/pair in rotation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b="1" sz="1200" lang="en"/>
              <a:t>Vote by ballot (Winner must obtain 50% +1, if not, we will have a runoff with top 2 candidates/pairs)</a:t>
            </a:r>
          </a:p>
        </p:txBody>
      </p:sp>
      <p:cxnSp>
        <p:nvCxnSpPr>
          <p:cNvPr id="431" name="Shape 431"/>
          <p:cNvCxnSpPr/>
          <p:nvPr/>
        </p:nvCxnSpPr>
        <p:spPr>
          <a:xfrm>
            <a:off y="3567800" x="11250"/>
            <a:ext cy="0" cx="91277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C343D"/>
        </a:solidFill>
      </p:bgPr>
    </p:bg>
    <p:spTree>
      <p:nvGrpSpPr>
        <p:cNvPr id="435" name="Shape 43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6" name="Shape 43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u="sng" b="1" lang="en">
                <a:latin typeface="Arial"/>
                <a:ea typeface="Arial"/>
                <a:cs typeface="Arial"/>
                <a:sym typeface="Arial"/>
              </a:rPr>
              <a:t>CONGRATULATIONS</a:t>
            </a:r>
          </a:p>
        </p:txBody>
      </p:sp>
      <p:sp>
        <p:nvSpPr>
          <p:cNvPr id="437" name="Shape 437"/>
          <p:cNvSpPr txBox="1"/>
          <p:nvPr>
            <p:ph idx="1" type="body"/>
          </p:nvPr>
        </p:nvSpPr>
        <p:spPr>
          <a:xfrm>
            <a:off y="1103587" x="460350"/>
            <a:ext cy="24240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Our next President:</a:t>
            </a:r>
          </a:p>
          <a:p>
            <a:pPr rtl="0" lvl="1" indent="-381000" marL="9144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Miye Nakashima</a:t>
            </a:r>
          </a:p>
        </p:txBody>
      </p:sp>
      <p:sp>
        <p:nvSpPr>
          <p:cNvPr id="438" name="Shape 438"/>
          <p:cNvSpPr txBox="1"/>
          <p:nvPr>
            <p:ph idx="2" type="body"/>
          </p:nvPr>
        </p:nvSpPr>
        <p:spPr>
          <a:xfrm>
            <a:off y="3522850" x="0"/>
            <a:ext cy="1451700" cx="9144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sz="1200" lang="en"/>
              <a:t>PROCEDURE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3 minute presentation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5 total questions asked to all candidates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1 minute response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3 speakers per candidate/pair in rotation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b="1" sz="1200" lang="en"/>
              <a:t>Vote by ballot (Winner must obtain 50% +1, if not, we will have a runoff with top 2 candidates/pairs)</a:t>
            </a:r>
          </a:p>
        </p:txBody>
      </p:sp>
      <p:cxnSp>
        <p:nvCxnSpPr>
          <p:cNvPr id="439" name="Shape 439"/>
          <p:cNvCxnSpPr/>
          <p:nvPr/>
        </p:nvCxnSpPr>
        <p:spPr>
          <a:xfrm>
            <a:off y="3567800" x="11250"/>
            <a:ext cy="0" cx="91277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C343D"/>
        </a:solidFill>
      </p:bgPr>
    </p:bg>
    <p:spTree>
      <p:nvGrpSpPr>
        <p:cNvPr id="443" name="Shape 4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4" name="Shape 44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u="sng" b="1" lang="en">
                <a:latin typeface="Arial"/>
                <a:ea typeface="Arial"/>
                <a:cs typeface="Arial"/>
                <a:sym typeface="Arial"/>
              </a:rPr>
              <a:t>SERVICE VP(s)</a:t>
            </a:r>
          </a:p>
        </p:txBody>
      </p:sp>
      <p:sp>
        <p:nvSpPr>
          <p:cNvPr id="445" name="Shape 445"/>
          <p:cNvSpPr txBox="1"/>
          <p:nvPr>
            <p:ph idx="1" type="body"/>
          </p:nvPr>
        </p:nvSpPr>
        <p:spPr>
          <a:xfrm>
            <a:off y="1103587" x="460350"/>
            <a:ext cy="24240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Tina Ngo</a:t>
            </a:r>
          </a:p>
        </p:txBody>
      </p:sp>
      <p:sp>
        <p:nvSpPr>
          <p:cNvPr id="446" name="Shape 446"/>
          <p:cNvSpPr txBox="1"/>
          <p:nvPr>
            <p:ph idx="2" type="body"/>
          </p:nvPr>
        </p:nvSpPr>
        <p:spPr>
          <a:xfrm>
            <a:off y="3522850" x="0"/>
            <a:ext cy="1620599" cx="9144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sz="1200" lang="en"/>
              <a:t>PROCEDURE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b="1" sz="1200" lang="en"/>
              <a:t>3 minute presentation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5 total questions asked to all candidates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1 minute response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3 speakers per candidate/pair in rotation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Vote by ballot (Winner must obtain 50% +1, if not, we will have a runoff with top 2 candidates/pairs)</a:t>
            </a:r>
          </a:p>
        </p:txBody>
      </p:sp>
      <p:cxnSp>
        <p:nvCxnSpPr>
          <p:cNvPr id="447" name="Shape 447"/>
          <p:cNvCxnSpPr/>
          <p:nvPr/>
        </p:nvCxnSpPr>
        <p:spPr>
          <a:xfrm>
            <a:off y="3567800" x="11250"/>
            <a:ext cy="0" cx="91277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C343D"/>
        </a:solidFill>
      </p:bgPr>
    </p:bg>
    <p:spTree>
      <p:nvGrpSpPr>
        <p:cNvPr id="451" name="Shape 45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2" name="Shape 45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u="sng" b="1" lang="en">
                <a:latin typeface="Arial"/>
                <a:ea typeface="Arial"/>
                <a:cs typeface="Arial"/>
                <a:sym typeface="Arial"/>
              </a:rPr>
              <a:t>SERVICE VP(s)</a:t>
            </a:r>
          </a:p>
        </p:txBody>
      </p:sp>
      <p:sp>
        <p:nvSpPr>
          <p:cNvPr id="453" name="Shape 453"/>
          <p:cNvSpPr txBox="1"/>
          <p:nvPr>
            <p:ph idx="1" type="body"/>
          </p:nvPr>
        </p:nvSpPr>
        <p:spPr>
          <a:xfrm>
            <a:off y="1103587" x="460350"/>
            <a:ext cy="24240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Tina Ngo</a:t>
            </a:r>
          </a:p>
        </p:txBody>
      </p:sp>
      <p:sp>
        <p:nvSpPr>
          <p:cNvPr id="454" name="Shape 454"/>
          <p:cNvSpPr txBox="1"/>
          <p:nvPr>
            <p:ph idx="2" type="body"/>
          </p:nvPr>
        </p:nvSpPr>
        <p:spPr>
          <a:xfrm>
            <a:off y="3522850" x="0"/>
            <a:ext cy="1620599" cx="9144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sz="1200" lang="en"/>
              <a:t>PROCEDURE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3 minute presentation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b="1" sz="1200" lang="en"/>
              <a:t>5 total questions asked to all candidates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1 minute response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3 speakers per candidate/pair in rotation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Vote by ballot (Winner must obtain 50% +1, if not, we will have a runoff with top 2 candidates/pairs)</a:t>
            </a:r>
          </a:p>
        </p:txBody>
      </p:sp>
      <p:cxnSp>
        <p:nvCxnSpPr>
          <p:cNvPr id="455" name="Shape 455"/>
          <p:cNvCxnSpPr/>
          <p:nvPr/>
        </p:nvCxnSpPr>
        <p:spPr>
          <a:xfrm>
            <a:off y="3567800" x="11250"/>
            <a:ext cy="0" cx="91277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C343D"/>
        </a:solidFill>
      </p:bgPr>
    </p:bg>
    <p:spTree>
      <p:nvGrpSpPr>
        <p:cNvPr id="459" name="Shape 45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0" name="Shape 46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u="sng" b="1" lang="en">
                <a:latin typeface="Arial"/>
                <a:ea typeface="Arial"/>
                <a:cs typeface="Arial"/>
                <a:sym typeface="Arial"/>
              </a:rPr>
              <a:t>SERVICE VP(s)</a:t>
            </a:r>
          </a:p>
        </p:txBody>
      </p:sp>
      <p:sp>
        <p:nvSpPr>
          <p:cNvPr id="461" name="Shape 461"/>
          <p:cNvSpPr txBox="1"/>
          <p:nvPr>
            <p:ph idx="1" type="body"/>
          </p:nvPr>
        </p:nvSpPr>
        <p:spPr>
          <a:xfrm>
            <a:off y="1103587" x="460350"/>
            <a:ext cy="24240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Tina Ngo</a:t>
            </a:r>
          </a:p>
        </p:txBody>
      </p:sp>
      <p:sp>
        <p:nvSpPr>
          <p:cNvPr id="462" name="Shape 462"/>
          <p:cNvSpPr txBox="1"/>
          <p:nvPr>
            <p:ph idx="2" type="body"/>
          </p:nvPr>
        </p:nvSpPr>
        <p:spPr>
          <a:xfrm>
            <a:off y="3522850" x="0"/>
            <a:ext cy="1620599" cx="9144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sz="1200" lang="en"/>
              <a:t>PROCEDURE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3 minute presentation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5 total questions asked to all candidates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b="1" sz="1200" lang="en"/>
              <a:t>1 minute response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3 speakers per candidate/pair in rotation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Vote by ballot (Winner must obtain 50% +1, if not, we will have a runoff with top 2 candidates/pairs)</a:t>
            </a:r>
          </a:p>
        </p:txBody>
      </p:sp>
      <p:cxnSp>
        <p:nvCxnSpPr>
          <p:cNvPr id="463" name="Shape 463"/>
          <p:cNvCxnSpPr/>
          <p:nvPr/>
        </p:nvCxnSpPr>
        <p:spPr>
          <a:xfrm>
            <a:off y="3567800" x="11250"/>
            <a:ext cy="0" cx="91277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C343D"/>
        </a:solidFill>
      </p:bgPr>
    </p:bg>
    <p:spTree>
      <p:nvGrpSpPr>
        <p:cNvPr id="467" name="Shape 4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8" name="Shape 46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u="sng" b="1" lang="en">
                <a:latin typeface="Arial"/>
                <a:ea typeface="Arial"/>
                <a:cs typeface="Arial"/>
                <a:sym typeface="Arial"/>
              </a:rPr>
              <a:t>SERVICE VP(s)</a:t>
            </a:r>
          </a:p>
        </p:txBody>
      </p:sp>
      <p:sp>
        <p:nvSpPr>
          <p:cNvPr id="469" name="Shape 469"/>
          <p:cNvSpPr txBox="1"/>
          <p:nvPr>
            <p:ph idx="1" type="body"/>
          </p:nvPr>
        </p:nvSpPr>
        <p:spPr>
          <a:xfrm>
            <a:off y="1103587" x="460350"/>
            <a:ext cy="24240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Tina Ngo</a:t>
            </a:r>
          </a:p>
        </p:txBody>
      </p:sp>
      <p:sp>
        <p:nvSpPr>
          <p:cNvPr id="470" name="Shape 470"/>
          <p:cNvSpPr txBox="1"/>
          <p:nvPr>
            <p:ph idx="2" type="body"/>
          </p:nvPr>
        </p:nvSpPr>
        <p:spPr>
          <a:xfrm>
            <a:off y="3522850" x="0"/>
            <a:ext cy="1620599" cx="9144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sz="1200" lang="en"/>
              <a:t>PROCEDURE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3 minute presentation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5 total questions asked to all candidates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1 minute response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b="1" sz="1200" lang="en"/>
              <a:t>3 speakers per candidate/pair in rotation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Vote by ballot (Winner must obtain 50% +1, if not, we will have a runoff with top 2 candidates/pairs)</a:t>
            </a:r>
          </a:p>
        </p:txBody>
      </p:sp>
      <p:cxnSp>
        <p:nvCxnSpPr>
          <p:cNvPr id="471" name="Shape 471"/>
          <p:cNvCxnSpPr/>
          <p:nvPr/>
        </p:nvCxnSpPr>
        <p:spPr>
          <a:xfrm>
            <a:off y="3567800" x="11250"/>
            <a:ext cy="0" cx="91277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C343D"/>
        </a:solidFill>
      </p:bgPr>
    </p:bg>
    <p:spTree>
      <p:nvGrpSpPr>
        <p:cNvPr id="475" name="Shape 47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6" name="Shape 47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u="sng" b="1" lang="en">
                <a:latin typeface="Arial"/>
                <a:ea typeface="Arial"/>
                <a:cs typeface="Arial"/>
                <a:sym typeface="Arial"/>
              </a:rPr>
              <a:t>SERVICE VP(s)</a:t>
            </a:r>
          </a:p>
        </p:txBody>
      </p:sp>
      <p:sp>
        <p:nvSpPr>
          <p:cNvPr id="477" name="Shape 477"/>
          <p:cNvSpPr txBox="1"/>
          <p:nvPr>
            <p:ph idx="1" type="body"/>
          </p:nvPr>
        </p:nvSpPr>
        <p:spPr>
          <a:xfrm>
            <a:off y="1103587" x="460350"/>
            <a:ext cy="24240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Tina Ngo</a:t>
            </a:r>
          </a:p>
        </p:txBody>
      </p:sp>
      <p:sp>
        <p:nvSpPr>
          <p:cNvPr id="478" name="Shape 478"/>
          <p:cNvSpPr txBox="1"/>
          <p:nvPr>
            <p:ph idx="2" type="body"/>
          </p:nvPr>
        </p:nvSpPr>
        <p:spPr>
          <a:xfrm>
            <a:off y="3522850" x="0"/>
            <a:ext cy="1620599" cx="9144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sz="1200" lang="en"/>
              <a:t>PROCEDURE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3 minute presentation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5 total questions asked to all candidates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1 minute response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3 speakers per candidate/pair in rotation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b="1" sz="1200" lang="en"/>
              <a:t>Vote by ballot (Winner must obtain 50% +1, if not, we will have a runoff with top 2 candidates/pairs)</a:t>
            </a:r>
          </a:p>
        </p:txBody>
      </p:sp>
      <p:cxnSp>
        <p:nvCxnSpPr>
          <p:cNvPr id="479" name="Shape 479"/>
          <p:cNvCxnSpPr/>
          <p:nvPr/>
        </p:nvCxnSpPr>
        <p:spPr>
          <a:xfrm>
            <a:off y="3567800" x="11250"/>
            <a:ext cy="0" cx="91277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C343D"/>
        </a:solidFill>
      </p:bgPr>
    </p:bg>
    <p:spTree>
      <p:nvGrpSpPr>
        <p:cNvPr id="483" name="Shape 4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4" name="Shape 48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u="sng" b="1" lang="en">
                <a:latin typeface="Arial"/>
                <a:ea typeface="Arial"/>
                <a:cs typeface="Arial"/>
                <a:sym typeface="Arial"/>
              </a:rPr>
              <a:t>CONGRATULATIONS</a:t>
            </a:r>
          </a:p>
        </p:txBody>
      </p:sp>
      <p:sp>
        <p:nvSpPr>
          <p:cNvPr id="485" name="Shape 485"/>
          <p:cNvSpPr txBox="1"/>
          <p:nvPr>
            <p:ph idx="1" type="body"/>
          </p:nvPr>
        </p:nvSpPr>
        <p:spPr>
          <a:xfrm>
            <a:off y="1103587" x="460350"/>
            <a:ext cy="24240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Our next Service Vice President(s):</a:t>
            </a:r>
          </a:p>
          <a:p>
            <a:pPr rtl="0" lvl="1" indent="-381000" marL="9144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Tina Ngo</a:t>
            </a:r>
          </a:p>
        </p:txBody>
      </p:sp>
      <p:sp>
        <p:nvSpPr>
          <p:cNvPr id="486" name="Shape 486"/>
          <p:cNvSpPr txBox="1"/>
          <p:nvPr>
            <p:ph idx="2" type="body"/>
          </p:nvPr>
        </p:nvSpPr>
        <p:spPr>
          <a:xfrm>
            <a:off y="3522850" x="0"/>
            <a:ext cy="1451700" cx="9144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sz="1200" lang="en"/>
              <a:t>PROCEDURE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3 minute presentation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5 total questions asked to all candidates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1 minute response per candidate/pair 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3 speakers per candidate/pair in rotation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b="1" sz="1200" lang="en"/>
              <a:t>Vote by ballot (Winner must obtain 50% +1, if not, we will have a runoff with top 2 candidates/pairs)</a:t>
            </a:r>
          </a:p>
        </p:txBody>
      </p:sp>
      <p:cxnSp>
        <p:nvCxnSpPr>
          <p:cNvPr id="487" name="Shape 487"/>
          <p:cNvCxnSpPr/>
          <p:nvPr/>
        </p:nvCxnSpPr>
        <p:spPr>
          <a:xfrm>
            <a:off y="3567800" x="11250"/>
            <a:ext cy="0" cx="91277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C343D"/>
        </a:solidFill>
      </p:bgPr>
    </p:bg>
    <p:spTree>
      <p:nvGrpSpPr>
        <p:cNvPr id="491" name="Shape 49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2" name="Shape 49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u="sng" b="1" lang="en">
                <a:latin typeface="Arial"/>
                <a:ea typeface="Arial"/>
                <a:cs typeface="Arial"/>
                <a:sym typeface="Arial"/>
              </a:rPr>
              <a:t>MEMBERSHIP VP(s)</a:t>
            </a:r>
          </a:p>
        </p:txBody>
      </p:sp>
      <p:sp>
        <p:nvSpPr>
          <p:cNvPr id="493" name="Shape 493"/>
          <p:cNvSpPr txBox="1"/>
          <p:nvPr>
            <p:ph idx="1" type="body"/>
          </p:nvPr>
        </p:nvSpPr>
        <p:spPr>
          <a:xfrm>
            <a:off y="1103587" x="460350"/>
            <a:ext cy="24240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Chanel Ng &amp; Rachel Belyea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Vivian Shih &amp; George Hsin</a:t>
            </a:r>
          </a:p>
        </p:txBody>
      </p:sp>
      <p:sp>
        <p:nvSpPr>
          <p:cNvPr id="494" name="Shape 494"/>
          <p:cNvSpPr txBox="1"/>
          <p:nvPr>
            <p:ph idx="2" type="body"/>
          </p:nvPr>
        </p:nvSpPr>
        <p:spPr>
          <a:xfrm>
            <a:off y="3522850" x="0"/>
            <a:ext cy="1620599" cx="9144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sz="1200" lang="en"/>
              <a:t>PROCEDURE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b="1" sz="1200" lang="en"/>
              <a:t>3 minute presentation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5 total questions asked to all candidates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1 minute response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3 speakers per candidate/pair in rotation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Vote by ballot (Winner must obtain 50% +1, if not, we will have a runoff with top 2 candidates/pairs)</a:t>
            </a:r>
          </a:p>
        </p:txBody>
      </p:sp>
      <p:cxnSp>
        <p:nvCxnSpPr>
          <p:cNvPr id="495" name="Shape 495"/>
          <p:cNvCxnSpPr/>
          <p:nvPr/>
        </p:nvCxnSpPr>
        <p:spPr>
          <a:xfrm>
            <a:off y="3567800" x="11250"/>
            <a:ext cy="0" cx="91277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8E7CC3"/>
        </a:solidFill>
      </p:bgPr>
    </p:bg>
    <p:spTree>
      <p:nvGrpSpPr>
        <p:cNvPr id="122" name="Shape 1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Alumni Mentorship</a:t>
            </a:r>
          </a:p>
        </p:txBody>
      </p:sp>
      <p:sp>
        <p:nvSpPr>
          <p:cNvPr id="124" name="Shape 124"/>
          <p:cNvSpPr txBox="1"/>
          <p:nvPr/>
        </p:nvSpPr>
        <p:spPr>
          <a:xfrm>
            <a:off y="1463150" x="457125"/>
            <a:ext cy="3460799" cx="78632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t/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C343D"/>
        </a:solidFill>
      </p:bgPr>
    </p:bg>
    <p:spTree>
      <p:nvGrpSpPr>
        <p:cNvPr id="499" name="Shape 49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0" name="Shape 50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u="sng" b="1" lang="en">
                <a:latin typeface="Arial"/>
                <a:ea typeface="Arial"/>
                <a:cs typeface="Arial"/>
                <a:sym typeface="Arial"/>
              </a:rPr>
              <a:t>MEMBERSHIP VP(s)</a:t>
            </a:r>
          </a:p>
        </p:txBody>
      </p:sp>
      <p:sp>
        <p:nvSpPr>
          <p:cNvPr id="501" name="Shape 501"/>
          <p:cNvSpPr txBox="1"/>
          <p:nvPr>
            <p:ph idx="1" type="body"/>
          </p:nvPr>
        </p:nvSpPr>
        <p:spPr>
          <a:xfrm>
            <a:off y="1103587" x="460350"/>
            <a:ext cy="24240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Chanel Ng &amp; Rachel Belyea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Vivian Shih &amp; George Hsin</a:t>
            </a:r>
          </a:p>
        </p:txBody>
      </p:sp>
      <p:sp>
        <p:nvSpPr>
          <p:cNvPr id="502" name="Shape 502"/>
          <p:cNvSpPr txBox="1"/>
          <p:nvPr>
            <p:ph idx="2" type="body"/>
          </p:nvPr>
        </p:nvSpPr>
        <p:spPr>
          <a:xfrm>
            <a:off y="3522850" x="0"/>
            <a:ext cy="1620599" cx="9144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sz="1200" lang="en"/>
              <a:t>PROCEDURE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3 minute presentation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b="1" sz="1200" lang="en"/>
              <a:t>5 total questions asked to all candidates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1 minute response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3 speakers per candidate/pair in rotation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Vote by ballot (Winner must obtain 50% +1, if not, we will have a runoff with top 2 candidates/pairs)</a:t>
            </a:r>
          </a:p>
        </p:txBody>
      </p:sp>
      <p:cxnSp>
        <p:nvCxnSpPr>
          <p:cNvPr id="503" name="Shape 503"/>
          <p:cNvCxnSpPr/>
          <p:nvPr/>
        </p:nvCxnSpPr>
        <p:spPr>
          <a:xfrm>
            <a:off y="3567800" x="11250"/>
            <a:ext cy="0" cx="91277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C343D"/>
        </a:solidFill>
      </p:bgPr>
    </p:bg>
    <p:spTree>
      <p:nvGrpSpPr>
        <p:cNvPr id="507" name="Shape 50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8" name="Shape 50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u="sng" b="1" lang="en">
                <a:latin typeface="Arial"/>
                <a:ea typeface="Arial"/>
                <a:cs typeface="Arial"/>
                <a:sym typeface="Arial"/>
              </a:rPr>
              <a:t>MEMBERSHIP VP(s)</a:t>
            </a:r>
          </a:p>
        </p:txBody>
      </p:sp>
      <p:sp>
        <p:nvSpPr>
          <p:cNvPr id="509" name="Shape 509"/>
          <p:cNvSpPr txBox="1"/>
          <p:nvPr>
            <p:ph idx="1" type="body"/>
          </p:nvPr>
        </p:nvSpPr>
        <p:spPr>
          <a:xfrm>
            <a:off y="1103587" x="460350"/>
            <a:ext cy="24240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Chanel Ng &amp; Rachel Belyea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Vivian Shih &amp; George Hsin</a:t>
            </a:r>
          </a:p>
        </p:txBody>
      </p:sp>
      <p:sp>
        <p:nvSpPr>
          <p:cNvPr id="510" name="Shape 510"/>
          <p:cNvSpPr txBox="1"/>
          <p:nvPr>
            <p:ph idx="2" type="body"/>
          </p:nvPr>
        </p:nvSpPr>
        <p:spPr>
          <a:xfrm>
            <a:off y="3522850" x="0"/>
            <a:ext cy="1620599" cx="9144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sz="1200" lang="en"/>
              <a:t>PROCEDURE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3 minute presentation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5 total questions asked to all candidates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b="1" sz="1200" lang="en"/>
              <a:t>1 minute response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3 speakers per candidate/pair in rotation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Vote by ballot (Winner must obtain 50% +1, if not, we will have a runoff with top 2 candidates/pairs)</a:t>
            </a:r>
          </a:p>
        </p:txBody>
      </p:sp>
      <p:cxnSp>
        <p:nvCxnSpPr>
          <p:cNvPr id="511" name="Shape 511"/>
          <p:cNvCxnSpPr/>
          <p:nvPr/>
        </p:nvCxnSpPr>
        <p:spPr>
          <a:xfrm>
            <a:off y="3567800" x="11250"/>
            <a:ext cy="0" cx="91277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C343D"/>
        </a:solidFill>
      </p:bgPr>
    </p:bg>
    <p:spTree>
      <p:nvGrpSpPr>
        <p:cNvPr id="515" name="Shape 51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16" name="Shape 51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u="sng" b="1" lang="en">
                <a:latin typeface="Arial"/>
                <a:ea typeface="Arial"/>
                <a:cs typeface="Arial"/>
                <a:sym typeface="Arial"/>
              </a:rPr>
              <a:t>MEMBERSHIP VP(s)</a:t>
            </a:r>
          </a:p>
        </p:txBody>
      </p:sp>
      <p:sp>
        <p:nvSpPr>
          <p:cNvPr id="517" name="Shape 517"/>
          <p:cNvSpPr txBox="1"/>
          <p:nvPr>
            <p:ph idx="1" type="body"/>
          </p:nvPr>
        </p:nvSpPr>
        <p:spPr>
          <a:xfrm>
            <a:off y="1103587" x="460350"/>
            <a:ext cy="24240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Chanel Ng &amp; Rachel Belyea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Vivian Shih &amp; George Hsin</a:t>
            </a:r>
          </a:p>
        </p:txBody>
      </p:sp>
      <p:sp>
        <p:nvSpPr>
          <p:cNvPr id="518" name="Shape 518"/>
          <p:cNvSpPr txBox="1"/>
          <p:nvPr>
            <p:ph idx="2" type="body"/>
          </p:nvPr>
        </p:nvSpPr>
        <p:spPr>
          <a:xfrm>
            <a:off y="3522850" x="0"/>
            <a:ext cy="1620599" cx="9144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sz="1200" lang="en"/>
              <a:t>PROCEDURE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3 minute presentation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5 total questions asked to all candidates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1 minute response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b="1" sz="1200" lang="en"/>
              <a:t>3 speakers per candidate/pair in rotation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Vote by ballot (Winner must obtain 50% +1, if not, we will have a runoff with top 2 candidates/pairs)</a:t>
            </a:r>
          </a:p>
        </p:txBody>
      </p:sp>
      <p:cxnSp>
        <p:nvCxnSpPr>
          <p:cNvPr id="519" name="Shape 519"/>
          <p:cNvCxnSpPr/>
          <p:nvPr/>
        </p:nvCxnSpPr>
        <p:spPr>
          <a:xfrm>
            <a:off y="3567800" x="11250"/>
            <a:ext cy="0" cx="91277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</p:spTree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C343D"/>
        </a:solidFill>
      </p:bgPr>
    </p:bg>
    <p:spTree>
      <p:nvGrpSpPr>
        <p:cNvPr id="523" name="Shape 5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24" name="Shape 52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u="sng" b="1" lang="en">
                <a:latin typeface="Arial"/>
                <a:ea typeface="Arial"/>
                <a:cs typeface="Arial"/>
                <a:sym typeface="Arial"/>
              </a:rPr>
              <a:t>MEMBERSHIP VP(s)</a:t>
            </a:r>
          </a:p>
        </p:txBody>
      </p:sp>
      <p:sp>
        <p:nvSpPr>
          <p:cNvPr id="525" name="Shape 525"/>
          <p:cNvSpPr txBox="1"/>
          <p:nvPr>
            <p:ph idx="1" type="body"/>
          </p:nvPr>
        </p:nvSpPr>
        <p:spPr>
          <a:xfrm>
            <a:off y="1103587" x="460350"/>
            <a:ext cy="24240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Chanel Ng &amp; Rachel Belyea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Vivian Shih &amp; George Hsin</a:t>
            </a:r>
          </a:p>
        </p:txBody>
      </p:sp>
      <p:sp>
        <p:nvSpPr>
          <p:cNvPr id="526" name="Shape 526"/>
          <p:cNvSpPr txBox="1"/>
          <p:nvPr>
            <p:ph idx="2" type="body"/>
          </p:nvPr>
        </p:nvSpPr>
        <p:spPr>
          <a:xfrm>
            <a:off y="3522850" x="0"/>
            <a:ext cy="1620599" cx="9144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sz="1200" lang="en"/>
              <a:t>PROCEDURE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3 minute presentation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5 total questions asked to all candidates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1 minute response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3 speakers per candidate/pair in rotation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b="1" sz="1200" lang="en"/>
              <a:t>Vote by ballot (Winner must obtain 50% +1, if not, we will have a runoff with top 2 candidates/pairs)</a:t>
            </a:r>
          </a:p>
        </p:txBody>
      </p:sp>
      <p:cxnSp>
        <p:nvCxnSpPr>
          <p:cNvPr id="527" name="Shape 527"/>
          <p:cNvCxnSpPr/>
          <p:nvPr/>
        </p:nvCxnSpPr>
        <p:spPr>
          <a:xfrm>
            <a:off y="3567800" x="11250"/>
            <a:ext cy="0" cx="91277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</p:spTree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C343D"/>
        </a:solidFill>
      </p:bgPr>
    </p:bg>
    <p:spTree>
      <p:nvGrpSpPr>
        <p:cNvPr id="531" name="Shape 5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32" name="Shape 53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u="sng" b="1" lang="en">
                <a:latin typeface="Arial"/>
                <a:ea typeface="Arial"/>
                <a:cs typeface="Arial"/>
                <a:sym typeface="Arial"/>
              </a:rPr>
              <a:t>CONGRATULATIONS</a:t>
            </a:r>
          </a:p>
        </p:txBody>
      </p:sp>
      <p:sp>
        <p:nvSpPr>
          <p:cNvPr id="533" name="Shape 533"/>
          <p:cNvSpPr txBox="1"/>
          <p:nvPr>
            <p:ph idx="1" type="body"/>
          </p:nvPr>
        </p:nvSpPr>
        <p:spPr>
          <a:xfrm>
            <a:off y="1103587" x="460350"/>
            <a:ext cy="24240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Our next Membership Vice President(s):</a:t>
            </a:r>
          </a:p>
          <a:p>
            <a:pPr rtl="0" lvl="1" indent="-381000" marL="9144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Chanel Ng &amp; Rachel Belyea</a:t>
            </a:r>
          </a:p>
        </p:txBody>
      </p:sp>
      <p:sp>
        <p:nvSpPr>
          <p:cNvPr id="534" name="Shape 534"/>
          <p:cNvSpPr txBox="1"/>
          <p:nvPr>
            <p:ph idx="2" type="body"/>
          </p:nvPr>
        </p:nvSpPr>
        <p:spPr>
          <a:xfrm>
            <a:off y="3522850" x="0"/>
            <a:ext cy="1451700" cx="9144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sz="1200" lang="en"/>
              <a:t>PROCEDURE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3 minute presentation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5 total questions asked to all candidates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1 minute response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3 speakers per candidate/pair in rotation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b="1" sz="1200" lang="en"/>
              <a:t>Vote by ballot (Winner must obtain 50% +1, if not, we will have a runoff with top 2 candidates/pairs)</a:t>
            </a:r>
          </a:p>
        </p:txBody>
      </p:sp>
      <p:cxnSp>
        <p:nvCxnSpPr>
          <p:cNvPr id="535" name="Shape 535"/>
          <p:cNvCxnSpPr/>
          <p:nvPr/>
        </p:nvCxnSpPr>
        <p:spPr>
          <a:xfrm>
            <a:off y="3567800" x="11250"/>
            <a:ext cy="0" cx="91277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</p:spTree>
  </p:cSld>
  <p:clrMapOvr>
    <a:masterClrMapping/>
  </p:clrMapOvr>
  <p:transition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C343D"/>
        </a:solidFill>
      </p:bgPr>
    </p:bg>
    <p:spTree>
      <p:nvGrpSpPr>
        <p:cNvPr id="539" name="Shape 5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40" name="Shape 54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u="sng" b="1" lang="en">
                <a:latin typeface="Arial"/>
                <a:ea typeface="Arial"/>
                <a:cs typeface="Arial"/>
                <a:sym typeface="Arial"/>
              </a:rPr>
              <a:t>PLEDGE PARENT(S)</a:t>
            </a:r>
          </a:p>
        </p:txBody>
      </p:sp>
      <p:sp>
        <p:nvSpPr>
          <p:cNvPr id="541" name="Shape 541"/>
          <p:cNvSpPr txBox="1"/>
          <p:nvPr>
            <p:ph idx="1" type="body"/>
          </p:nvPr>
        </p:nvSpPr>
        <p:spPr>
          <a:xfrm>
            <a:off y="1103587" x="460350"/>
            <a:ext cy="24240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Ann Dai &amp; Josh Chang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542" name="Shape 542"/>
          <p:cNvSpPr txBox="1"/>
          <p:nvPr>
            <p:ph idx="2" type="body"/>
          </p:nvPr>
        </p:nvSpPr>
        <p:spPr>
          <a:xfrm>
            <a:off y="3522850" x="0"/>
            <a:ext cy="1620599" cx="9144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sz="1200" lang="en"/>
              <a:t>PROCEDURE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b="1" sz="1200" lang="en"/>
              <a:t>3 minute presentation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5 total questions asked to all candidates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1 minute response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3 speakers per candidate/pair in rotation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Vote by ballot (Winner must obtain 50% +1, if not, we will have a runoff with top 2 candidates/pairs)</a:t>
            </a:r>
          </a:p>
        </p:txBody>
      </p:sp>
      <p:cxnSp>
        <p:nvCxnSpPr>
          <p:cNvPr id="543" name="Shape 543"/>
          <p:cNvCxnSpPr/>
          <p:nvPr/>
        </p:nvCxnSpPr>
        <p:spPr>
          <a:xfrm>
            <a:off y="3567800" x="11250"/>
            <a:ext cy="0" cx="91277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</p:spTree>
  </p:cSld>
  <p:clrMapOvr>
    <a:masterClrMapping/>
  </p:clrMapOvr>
  <p:transition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C343D"/>
        </a:solidFill>
      </p:bgPr>
    </p:bg>
    <p:spTree>
      <p:nvGrpSpPr>
        <p:cNvPr id="547" name="Shape 54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48" name="Shape 54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u="sng" b="1" lang="en">
                <a:latin typeface="Arial"/>
                <a:ea typeface="Arial"/>
                <a:cs typeface="Arial"/>
                <a:sym typeface="Arial"/>
              </a:rPr>
              <a:t>PLEDGE PARENT(S)</a:t>
            </a:r>
          </a:p>
        </p:txBody>
      </p:sp>
      <p:sp>
        <p:nvSpPr>
          <p:cNvPr id="549" name="Shape 549"/>
          <p:cNvSpPr txBox="1"/>
          <p:nvPr>
            <p:ph idx="1" type="body"/>
          </p:nvPr>
        </p:nvSpPr>
        <p:spPr>
          <a:xfrm>
            <a:off y="1103587" x="460350"/>
            <a:ext cy="24240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Ann Dai &amp; Josh Chang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550" name="Shape 550"/>
          <p:cNvSpPr txBox="1"/>
          <p:nvPr>
            <p:ph idx="2" type="body"/>
          </p:nvPr>
        </p:nvSpPr>
        <p:spPr>
          <a:xfrm>
            <a:off y="3522850" x="0"/>
            <a:ext cy="1620599" cx="9144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sz="1200" lang="en"/>
              <a:t>PROCEDURE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3 minute presentation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b="1" sz="1200" lang="en"/>
              <a:t>5 total questions asked to all candidates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1 minute response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3 speakers per candidate/pair in rotation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Vote by ballot (Winner must obtain 50% +1, if not, we will have a runoff with top 2 candidates/pairs)</a:t>
            </a:r>
          </a:p>
        </p:txBody>
      </p:sp>
      <p:cxnSp>
        <p:nvCxnSpPr>
          <p:cNvPr id="551" name="Shape 551"/>
          <p:cNvCxnSpPr/>
          <p:nvPr/>
        </p:nvCxnSpPr>
        <p:spPr>
          <a:xfrm>
            <a:off y="3567800" x="11250"/>
            <a:ext cy="0" cx="91277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</p:spTree>
  </p:cSld>
  <p:clrMapOvr>
    <a:masterClrMapping/>
  </p:clrMapOvr>
  <p:transition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C343D"/>
        </a:solidFill>
      </p:bgPr>
    </p:bg>
    <p:spTree>
      <p:nvGrpSpPr>
        <p:cNvPr id="555" name="Shape 55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56" name="Shape 55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u="sng" b="1" lang="en">
                <a:latin typeface="Arial"/>
                <a:ea typeface="Arial"/>
                <a:cs typeface="Arial"/>
                <a:sym typeface="Arial"/>
              </a:rPr>
              <a:t>PLEDGE PARENT(S)</a:t>
            </a:r>
          </a:p>
        </p:txBody>
      </p:sp>
      <p:sp>
        <p:nvSpPr>
          <p:cNvPr id="557" name="Shape 557"/>
          <p:cNvSpPr txBox="1"/>
          <p:nvPr>
            <p:ph idx="1" type="body"/>
          </p:nvPr>
        </p:nvSpPr>
        <p:spPr>
          <a:xfrm>
            <a:off y="1103587" x="460350"/>
            <a:ext cy="24240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Ann Dai &amp; Josh Chang</a:t>
            </a:r>
          </a:p>
        </p:txBody>
      </p:sp>
      <p:sp>
        <p:nvSpPr>
          <p:cNvPr id="558" name="Shape 558"/>
          <p:cNvSpPr txBox="1"/>
          <p:nvPr>
            <p:ph idx="2" type="body"/>
          </p:nvPr>
        </p:nvSpPr>
        <p:spPr>
          <a:xfrm>
            <a:off y="3522850" x="0"/>
            <a:ext cy="1620599" cx="9144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sz="1200" lang="en"/>
              <a:t>PROCEDURE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3 minute presentation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5 total questions asked to all candidates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b="1" sz="1200" lang="en"/>
              <a:t>1 minute response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3 speakers per candidate/pair in rotation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Vote by ballot (Winner must obtain 50% +1, if not, we will have a runoff with top 2 candidates/pairs)</a:t>
            </a:r>
          </a:p>
        </p:txBody>
      </p:sp>
      <p:cxnSp>
        <p:nvCxnSpPr>
          <p:cNvPr id="559" name="Shape 559"/>
          <p:cNvCxnSpPr/>
          <p:nvPr/>
        </p:nvCxnSpPr>
        <p:spPr>
          <a:xfrm>
            <a:off y="3567800" x="11250"/>
            <a:ext cy="0" cx="91277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</p:spTree>
  </p:cSld>
  <p:clrMapOvr>
    <a:masterClrMapping/>
  </p:clrMapOvr>
  <p:transition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C343D"/>
        </a:solidFill>
      </p:bgPr>
    </p:bg>
    <p:spTree>
      <p:nvGrpSpPr>
        <p:cNvPr id="563" name="Shape 56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64" name="Shape 56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u="sng" b="1" lang="en">
                <a:latin typeface="Arial"/>
                <a:ea typeface="Arial"/>
                <a:cs typeface="Arial"/>
                <a:sym typeface="Arial"/>
              </a:rPr>
              <a:t>PLEDGE PARENT(S)</a:t>
            </a:r>
          </a:p>
        </p:txBody>
      </p:sp>
      <p:sp>
        <p:nvSpPr>
          <p:cNvPr id="565" name="Shape 565"/>
          <p:cNvSpPr txBox="1"/>
          <p:nvPr>
            <p:ph idx="1" type="body"/>
          </p:nvPr>
        </p:nvSpPr>
        <p:spPr>
          <a:xfrm>
            <a:off y="1103587" x="460350"/>
            <a:ext cy="24240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Ann Dai &amp; Josh Chang</a:t>
            </a:r>
          </a:p>
        </p:txBody>
      </p:sp>
      <p:sp>
        <p:nvSpPr>
          <p:cNvPr id="566" name="Shape 566"/>
          <p:cNvSpPr txBox="1"/>
          <p:nvPr>
            <p:ph idx="2" type="body"/>
          </p:nvPr>
        </p:nvSpPr>
        <p:spPr>
          <a:xfrm>
            <a:off y="3522850" x="0"/>
            <a:ext cy="1620599" cx="9144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sz="1200" lang="en"/>
              <a:t>PROCEDURE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3 minute presentation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5 total questions asked to all candidates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1 minute response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b="1" sz="1200" lang="en"/>
              <a:t>3 speakers per candidate/pair in rotation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Vote by ballot (Winner must obtain 50% +1, if not, we will have a runoff with top 2 candidates/pairs)</a:t>
            </a:r>
          </a:p>
        </p:txBody>
      </p:sp>
      <p:cxnSp>
        <p:nvCxnSpPr>
          <p:cNvPr id="567" name="Shape 567"/>
          <p:cNvCxnSpPr/>
          <p:nvPr/>
        </p:nvCxnSpPr>
        <p:spPr>
          <a:xfrm>
            <a:off y="3567800" x="11250"/>
            <a:ext cy="0" cx="91277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</p:spTree>
  </p:cSld>
  <p:clrMapOvr>
    <a:masterClrMapping/>
  </p:clrMapOvr>
  <p:transition spd="slow">
    <p:cut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C343D"/>
        </a:solidFill>
      </p:bgPr>
    </p:bg>
    <p:spTree>
      <p:nvGrpSpPr>
        <p:cNvPr id="571" name="Shape 5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72" name="Shape 57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u="sng" b="1" lang="en">
                <a:latin typeface="Arial"/>
                <a:ea typeface="Arial"/>
                <a:cs typeface="Arial"/>
                <a:sym typeface="Arial"/>
              </a:rPr>
              <a:t>PLEDGE PARENT(S)</a:t>
            </a:r>
          </a:p>
        </p:txBody>
      </p:sp>
      <p:sp>
        <p:nvSpPr>
          <p:cNvPr id="573" name="Shape 573"/>
          <p:cNvSpPr txBox="1"/>
          <p:nvPr>
            <p:ph idx="1" type="body"/>
          </p:nvPr>
        </p:nvSpPr>
        <p:spPr>
          <a:xfrm>
            <a:off y="1103587" x="460350"/>
            <a:ext cy="24240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Ann Dai &amp; Josh Chang</a:t>
            </a:r>
          </a:p>
        </p:txBody>
      </p:sp>
      <p:sp>
        <p:nvSpPr>
          <p:cNvPr id="574" name="Shape 574"/>
          <p:cNvSpPr txBox="1"/>
          <p:nvPr>
            <p:ph idx="2" type="body"/>
          </p:nvPr>
        </p:nvSpPr>
        <p:spPr>
          <a:xfrm>
            <a:off y="3522850" x="0"/>
            <a:ext cy="1620599" cx="9144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sz="1200" lang="en"/>
              <a:t>PROCEDURE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3 minute presentation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5 total questions asked to all candidates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1 minute response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3 speakers per candidate/pair in rotation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b="1" sz="1200" lang="en"/>
              <a:t>Vote by ballot (Winner must obtain 50% +1, if not, we will have a runoff with top 2 candidates/pairs)</a:t>
            </a:r>
          </a:p>
        </p:txBody>
      </p:sp>
      <p:cxnSp>
        <p:nvCxnSpPr>
          <p:cNvPr id="575" name="Shape 575"/>
          <p:cNvCxnSpPr/>
          <p:nvPr/>
        </p:nvCxnSpPr>
        <p:spPr>
          <a:xfrm>
            <a:off y="3567800" x="11250"/>
            <a:ext cy="0" cx="91277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8E7CC3"/>
        </a:solidFill>
      </p:bgPr>
    </p:bg>
    <p:spTree>
      <p:nvGrpSpPr>
        <p:cNvPr id="128" name="Shape 12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Alumni Mentorship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y="1463150" x="4192600"/>
            <a:ext cy="3460799" cx="41277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rPr sz="3000" lang="en">
                <a:latin typeface="Georgia"/>
                <a:ea typeface="Georgia"/>
                <a:cs typeface="Georgia"/>
                <a:sym typeface="Georgia"/>
              </a:rPr>
              <a:t>Nancy Nguyen</a:t>
            </a:r>
          </a:p>
          <a:p>
            <a:pPr algn="ctr" rtl="0">
              <a:spcBef>
                <a:spcPts val="0"/>
              </a:spcBef>
              <a:buNone/>
            </a:pPr>
            <a:r>
              <a:rPr sz="3000" lang="en">
                <a:latin typeface="Georgia"/>
                <a:ea typeface="Georgia"/>
                <a:cs typeface="Georgia"/>
                <a:sym typeface="Georgia"/>
              </a:rPr>
              <a:t>&amp;</a:t>
            </a:r>
          </a:p>
          <a:p>
            <a:pPr algn="ctr" rtl="0">
              <a:spcBef>
                <a:spcPts val="0"/>
              </a:spcBef>
              <a:buNone/>
            </a:pPr>
            <a:r>
              <a:rPr sz="3000" lang="en">
                <a:latin typeface="Georgia"/>
                <a:ea typeface="Georgia"/>
                <a:cs typeface="Georgia"/>
                <a:sym typeface="Georgia"/>
              </a:rPr>
              <a:t>Daniel Hanaya!</a:t>
            </a:r>
          </a:p>
          <a:p>
            <a:pPr algn="ctr" rtl="0">
              <a:spcBef>
                <a:spcPts val="0"/>
              </a:spcBef>
              <a:buNone/>
            </a:pPr>
            <a:r>
              <a:t/>
            </a:r>
            <a:endParaRPr sz="3000">
              <a:latin typeface="Georgia"/>
              <a:ea typeface="Georgia"/>
              <a:cs typeface="Georgia"/>
              <a:sym typeface="Georgia"/>
            </a:endParaRPr>
          </a:p>
          <a:p>
            <a:pPr algn="l" rtl="0" lvl="0">
              <a:spcBef>
                <a:spcPts val="0"/>
              </a:spcBef>
              <a:buNone/>
            </a:pPr>
            <a:r>
              <a:rPr sz="2400" lang="en">
                <a:latin typeface="Georgia"/>
                <a:ea typeface="Georgia"/>
                <a:cs typeface="Georgia"/>
                <a:sym typeface="Georgia"/>
              </a:rPr>
              <a:t>“Daniel can make the most sarcastic remarks with a very, very serious face :o”</a:t>
            </a:r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170225" x="954625"/>
            <a:ext cy="3930048" cx="293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C343D"/>
        </a:solidFill>
      </p:bgPr>
    </p:bg>
    <p:spTree>
      <p:nvGrpSpPr>
        <p:cNvPr id="579" name="Shape 57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80" name="Shape 58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u="sng" b="1" lang="en">
                <a:latin typeface="Arial"/>
                <a:ea typeface="Arial"/>
                <a:cs typeface="Arial"/>
                <a:sym typeface="Arial"/>
              </a:rPr>
              <a:t>CONGRATULATIONS</a:t>
            </a:r>
          </a:p>
        </p:txBody>
      </p:sp>
      <p:sp>
        <p:nvSpPr>
          <p:cNvPr id="581" name="Shape 581"/>
          <p:cNvSpPr txBox="1"/>
          <p:nvPr>
            <p:ph idx="1" type="body"/>
          </p:nvPr>
        </p:nvSpPr>
        <p:spPr>
          <a:xfrm>
            <a:off y="1103587" x="460350"/>
            <a:ext cy="24240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Our next Pledge Parent(s):</a:t>
            </a:r>
          </a:p>
          <a:p>
            <a:pPr rtl="0" lvl="1" indent="-381000" marL="9144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Ann Dai &amp; Josh Chang</a:t>
            </a:r>
          </a:p>
        </p:txBody>
      </p:sp>
      <p:sp>
        <p:nvSpPr>
          <p:cNvPr id="582" name="Shape 582"/>
          <p:cNvSpPr txBox="1"/>
          <p:nvPr>
            <p:ph idx="2" type="body"/>
          </p:nvPr>
        </p:nvSpPr>
        <p:spPr>
          <a:xfrm>
            <a:off y="3522850" x="0"/>
            <a:ext cy="1451700" cx="9144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sz="1200" lang="en"/>
              <a:t>PROCEDURE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3 minute presentation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5 total questions asked to all candidates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1 minute response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3 speakers per candidate/pair in rotation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b="1" sz="1200" lang="en"/>
              <a:t>Vote by ballot (Winner must obtain 50% +1, if not, we will have a runoff with top 2 candidates/pairs)</a:t>
            </a:r>
          </a:p>
        </p:txBody>
      </p:sp>
      <p:cxnSp>
        <p:nvCxnSpPr>
          <p:cNvPr id="583" name="Shape 583"/>
          <p:cNvCxnSpPr/>
          <p:nvPr/>
        </p:nvCxnSpPr>
        <p:spPr>
          <a:xfrm>
            <a:off y="3567800" x="11250"/>
            <a:ext cy="0" cx="91277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</p:spTree>
  </p:cSld>
  <p:clrMapOvr>
    <a:masterClrMapping/>
  </p:clrMapOvr>
  <p:transition spd="slow">
    <p:cut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C343D"/>
        </a:solidFill>
      </p:bgPr>
    </p:bg>
    <p:spTree>
      <p:nvGrpSpPr>
        <p:cNvPr id="587" name="Shape 58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88" name="Shape 58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u="sng" b="1" lang="en">
                <a:latin typeface="Arial"/>
                <a:ea typeface="Arial"/>
                <a:cs typeface="Arial"/>
                <a:sym typeface="Arial"/>
              </a:rPr>
              <a:t>ADMINISTRATIVE VP(S)</a:t>
            </a:r>
          </a:p>
        </p:txBody>
      </p:sp>
      <p:sp>
        <p:nvSpPr>
          <p:cNvPr id="589" name="Shape 589"/>
          <p:cNvSpPr txBox="1"/>
          <p:nvPr>
            <p:ph idx="1" type="body"/>
          </p:nvPr>
        </p:nvSpPr>
        <p:spPr>
          <a:xfrm>
            <a:off y="1103587" x="460350"/>
            <a:ext cy="24240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Nhat Thai &amp; Sandra Huynh</a:t>
            </a:r>
          </a:p>
        </p:txBody>
      </p:sp>
      <p:sp>
        <p:nvSpPr>
          <p:cNvPr id="590" name="Shape 590"/>
          <p:cNvSpPr txBox="1"/>
          <p:nvPr>
            <p:ph idx="2" type="body"/>
          </p:nvPr>
        </p:nvSpPr>
        <p:spPr>
          <a:xfrm>
            <a:off y="3522850" x="0"/>
            <a:ext cy="1620599" cx="9144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sz="1200" lang="en"/>
              <a:t>PROCEDURE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b="1" sz="1200" lang="en"/>
              <a:t>3 minute presentation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5 total questions asked to all candidates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1 minute response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3 speakers per candidate/pair in rotation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Vote by ballot (Winner must obtain 50% +1, if not, we will have a runoff with top 2 candidates/pairs)</a:t>
            </a:r>
          </a:p>
        </p:txBody>
      </p:sp>
      <p:cxnSp>
        <p:nvCxnSpPr>
          <p:cNvPr id="591" name="Shape 591"/>
          <p:cNvCxnSpPr/>
          <p:nvPr/>
        </p:nvCxnSpPr>
        <p:spPr>
          <a:xfrm>
            <a:off y="3567800" x="11250"/>
            <a:ext cy="0" cx="91277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</p:spTree>
  </p:cSld>
  <p:clrMapOvr>
    <a:masterClrMapping/>
  </p:clrMapOvr>
  <p:transition spd="slow">
    <p:cut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C343D"/>
        </a:solidFill>
      </p:bgPr>
    </p:bg>
    <p:spTree>
      <p:nvGrpSpPr>
        <p:cNvPr id="595" name="Shape 5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96" name="Shape 59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u="sng" b="1" lang="en">
                <a:latin typeface="Arial"/>
                <a:ea typeface="Arial"/>
                <a:cs typeface="Arial"/>
                <a:sym typeface="Arial"/>
              </a:rPr>
              <a:t>ADMINISTRATIVE VP(S)</a:t>
            </a:r>
          </a:p>
        </p:txBody>
      </p:sp>
      <p:sp>
        <p:nvSpPr>
          <p:cNvPr id="597" name="Shape 597"/>
          <p:cNvSpPr txBox="1"/>
          <p:nvPr>
            <p:ph idx="1" type="body"/>
          </p:nvPr>
        </p:nvSpPr>
        <p:spPr>
          <a:xfrm>
            <a:off y="1103587" x="460350"/>
            <a:ext cy="24240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Nhat Thai &amp; Sandra Huynh</a:t>
            </a:r>
          </a:p>
        </p:txBody>
      </p:sp>
      <p:sp>
        <p:nvSpPr>
          <p:cNvPr id="598" name="Shape 598"/>
          <p:cNvSpPr txBox="1"/>
          <p:nvPr>
            <p:ph idx="2" type="body"/>
          </p:nvPr>
        </p:nvSpPr>
        <p:spPr>
          <a:xfrm>
            <a:off y="3522850" x="0"/>
            <a:ext cy="1620599" cx="9144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sz="1200" lang="en"/>
              <a:t>PROCEDURE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3 minute presentation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b="1" sz="1200" lang="en"/>
              <a:t>5 total questions asked to all candidates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1 minute response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3 speakers per candidate/pair in rotation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Vote by ballot (Winner must obtain 50% +1, if not, we will have a runoff with top 2 candidates/pairs)</a:t>
            </a:r>
          </a:p>
        </p:txBody>
      </p:sp>
      <p:cxnSp>
        <p:nvCxnSpPr>
          <p:cNvPr id="599" name="Shape 599"/>
          <p:cNvCxnSpPr/>
          <p:nvPr/>
        </p:nvCxnSpPr>
        <p:spPr>
          <a:xfrm>
            <a:off y="3567800" x="11250"/>
            <a:ext cy="0" cx="91277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</p:spTree>
  </p:cSld>
  <p:clrMapOvr>
    <a:masterClrMapping/>
  </p:clrMapOvr>
  <p:transition spd="slow">
    <p:cut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C343D"/>
        </a:solidFill>
      </p:bgPr>
    </p:bg>
    <p:spTree>
      <p:nvGrpSpPr>
        <p:cNvPr id="603" name="Shape 60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04" name="Shape 60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u="sng" b="1" lang="en">
                <a:latin typeface="Arial"/>
                <a:ea typeface="Arial"/>
                <a:cs typeface="Arial"/>
                <a:sym typeface="Arial"/>
              </a:rPr>
              <a:t>ADMINISTRATIVE VP(S)</a:t>
            </a:r>
          </a:p>
        </p:txBody>
      </p:sp>
      <p:sp>
        <p:nvSpPr>
          <p:cNvPr id="605" name="Shape 605"/>
          <p:cNvSpPr txBox="1"/>
          <p:nvPr>
            <p:ph idx="1" type="body"/>
          </p:nvPr>
        </p:nvSpPr>
        <p:spPr>
          <a:xfrm>
            <a:off y="1103587" x="460350"/>
            <a:ext cy="24240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Nhat Thai &amp; Sandra Huynh</a:t>
            </a:r>
          </a:p>
        </p:txBody>
      </p:sp>
      <p:sp>
        <p:nvSpPr>
          <p:cNvPr id="606" name="Shape 606"/>
          <p:cNvSpPr txBox="1"/>
          <p:nvPr>
            <p:ph idx="2" type="body"/>
          </p:nvPr>
        </p:nvSpPr>
        <p:spPr>
          <a:xfrm>
            <a:off y="3522850" x="0"/>
            <a:ext cy="1620599" cx="9144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sz="1200" lang="en"/>
              <a:t>PROCEDURE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3 minute presentation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5 total questions asked to all candidates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b="1" sz="1200" lang="en"/>
              <a:t>1 minute response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3 speakers per candidate/pair in rotation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Vote by ballot (Winner must obtain 50% +1, if not, we will have a runoff with top 2 candidates/pairs)</a:t>
            </a:r>
          </a:p>
        </p:txBody>
      </p:sp>
      <p:cxnSp>
        <p:nvCxnSpPr>
          <p:cNvPr id="607" name="Shape 607"/>
          <p:cNvCxnSpPr/>
          <p:nvPr/>
        </p:nvCxnSpPr>
        <p:spPr>
          <a:xfrm>
            <a:off y="3567800" x="11250"/>
            <a:ext cy="0" cx="91277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</p:spTree>
  </p:cSld>
  <p:clrMapOvr>
    <a:masterClrMapping/>
  </p:clrMapOvr>
  <p:transition spd="slow">
    <p:cut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C343D"/>
        </a:solidFill>
      </p:bgPr>
    </p:bg>
    <p:spTree>
      <p:nvGrpSpPr>
        <p:cNvPr id="611" name="Shape 61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12" name="Shape 61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u="sng" b="1" lang="en">
                <a:latin typeface="Arial"/>
                <a:ea typeface="Arial"/>
                <a:cs typeface="Arial"/>
                <a:sym typeface="Arial"/>
              </a:rPr>
              <a:t>ADMINISTRATIVE VP(S)</a:t>
            </a:r>
          </a:p>
        </p:txBody>
      </p:sp>
      <p:sp>
        <p:nvSpPr>
          <p:cNvPr id="613" name="Shape 613"/>
          <p:cNvSpPr txBox="1"/>
          <p:nvPr>
            <p:ph idx="1" type="body"/>
          </p:nvPr>
        </p:nvSpPr>
        <p:spPr>
          <a:xfrm>
            <a:off y="1103587" x="460350"/>
            <a:ext cy="24240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Nhat Thai &amp; Sandra Huynh</a:t>
            </a:r>
          </a:p>
        </p:txBody>
      </p:sp>
      <p:sp>
        <p:nvSpPr>
          <p:cNvPr id="614" name="Shape 614"/>
          <p:cNvSpPr txBox="1"/>
          <p:nvPr>
            <p:ph idx="2" type="body"/>
          </p:nvPr>
        </p:nvSpPr>
        <p:spPr>
          <a:xfrm>
            <a:off y="3522850" x="0"/>
            <a:ext cy="1620599" cx="9144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sz="1200" lang="en"/>
              <a:t>PROCEDURE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3 minute presentation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5 total questions asked to all candidates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1 minute response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b="1" sz="1200" lang="en"/>
              <a:t>3 speakers per candidate/pair in rotation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Vote by ballot (Winner must obtain 50% +1, if not, we will have a runoff with top 2 candidates/pairs)</a:t>
            </a:r>
          </a:p>
        </p:txBody>
      </p:sp>
      <p:cxnSp>
        <p:nvCxnSpPr>
          <p:cNvPr id="615" name="Shape 615"/>
          <p:cNvCxnSpPr/>
          <p:nvPr/>
        </p:nvCxnSpPr>
        <p:spPr>
          <a:xfrm>
            <a:off y="3567800" x="11250"/>
            <a:ext cy="0" cx="91277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</p:spTree>
  </p:cSld>
  <p:clrMapOvr>
    <a:masterClrMapping/>
  </p:clrMapOvr>
  <p:transition spd="slow">
    <p:cut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C343D"/>
        </a:solidFill>
      </p:bgPr>
    </p:bg>
    <p:spTree>
      <p:nvGrpSpPr>
        <p:cNvPr id="619" name="Shape 6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20" name="Shape 62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u="sng" b="1" lang="en">
                <a:latin typeface="Arial"/>
                <a:ea typeface="Arial"/>
                <a:cs typeface="Arial"/>
                <a:sym typeface="Arial"/>
              </a:rPr>
              <a:t>ADMINISTRATIVE VP(S)</a:t>
            </a:r>
          </a:p>
        </p:txBody>
      </p:sp>
      <p:sp>
        <p:nvSpPr>
          <p:cNvPr id="621" name="Shape 621"/>
          <p:cNvSpPr txBox="1"/>
          <p:nvPr>
            <p:ph idx="1" type="body"/>
          </p:nvPr>
        </p:nvSpPr>
        <p:spPr>
          <a:xfrm>
            <a:off y="1103587" x="460350"/>
            <a:ext cy="24240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Nhat Thai &amp; Sandra Huynh</a:t>
            </a:r>
          </a:p>
        </p:txBody>
      </p:sp>
      <p:sp>
        <p:nvSpPr>
          <p:cNvPr id="622" name="Shape 622"/>
          <p:cNvSpPr txBox="1"/>
          <p:nvPr>
            <p:ph idx="2" type="body"/>
          </p:nvPr>
        </p:nvSpPr>
        <p:spPr>
          <a:xfrm>
            <a:off y="3522850" x="0"/>
            <a:ext cy="1620599" cx="9144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sz="1200" lang="en"/>
              <a:t>PROCEDURE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3 minute presentation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5 total questions asked to all candidates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1 minute response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3 speakers per candidate/pair in rotation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b="1" sz="1200" lang="en"/>
              <a:t>Vote by ballot (Winner must obtain 50% +1, if not, we will have a runoff with top 2 candidates/pairs)</a:t>
            </a:r>
          </a:p>
        </p:txBody>
      </p:sp>
      <p:cxnSp>
        <p:nvCxnSpPr>
          <p:cNvPr id="623" name="Shape 623"/>
          <p:cNvCxnSpPr/>
          <p:nvPr/>
        </p:nvCxnSpPr>
        <p:spPr>
          <a:xfrm>
            <a:off y="3567800" x="11250"/>
            <a:ext cy="0" cx="91277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</p:spTree>
  </p:cSld>
  <p:clrMapOvr>
    <a:masterClrMapping/>
  </p:clrMapOvr>
  <p:transition spd="slow">
    <p:cut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C343D"/>
        </a:solidFill>
      </p:bgPr>
    </p:bg>
    <p:spTree>
      <p:nvGrpSpPr>
        <p:cNvPr id="627" name="Shape 6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28" name="Shape 62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u="sng" b="1" lang="en">
                <a:latin typeface="Arial"/>
                <a:ea typeface="Arial"/>
                <a:cs typeface="Arial"/>
                <a:sym typeface="Arial"/>
              </a:rPr>
              <a:t>CONGRATULATIONS</a:t>
            </a:r>
          </a:p>
        </p:txBody>
      </p:sp>
      <p:sp>
        <p:nvSpPr>
          <p:cNvPr id="629" name="Shape 629"/>
          <p:cNvSpPr txBox="1"/>
          <p:nvPr>
            <p:ph idx="1" type="body"/>
          </p:nvPr>
        </p:nvSpPr>
        <p:spPr>
          <a:xfrm>
            <a:off y="1103587" x="460350"/>
            <a:ext cy="24240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Our next Administrative Vice President(s):</a:t>
            </a:r>
          </a:p>
          <a:p>
            <a:pPr rtl="0" lvl="1" indent="-381000" marL="9144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Sandra Huynh &amp; Nhat Thai</a:t>
            </a:r>
          </a:p>
        </p:txBody>
      </p:sp>
      <p:sp>
        <p:nvSpPr>
          <p:cNvPr id="630" name="Shape 630"/>
          <p:cNvSpPr txBox="1"/>
          <p:nvPr>
            <p:ph idx="2" type="body"/>
          </p:nvPr>
        </p:nvSpPr>
        <p:spPr>
          <a:xfrm>
            <a:off y="3522850" x="0"/>
            <a:ext cy="1451700" cx="9144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sz="1200" lang="en"/>
              <a:t>PROCEDURE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3 minute presentation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5 total questions asked to all candidates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1 minute response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3 speakers per candidate/pair in rotation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b="1" sz="1200" lang="en"/>
              <a:t>Vote by ballot (Winner must obtain 50% +1, if not, we will have a runoff with top 2 candidates/pairs)</a:t>
            </a:r>
          </a:p>
        </p:txBody>
      </p:sp>
      <p:cxnSp>
        <p:nvCxnSpPr>
          <p:cNvPr id="631" name="Shape 631"/>
          <p:cNvCxnSpPr/>
          <p:nvPr/>
        </p:nvCxnSpPr>
        <p:spPr>
          <a:xfrm>
            <a:off y="3567800" x="11250"/>
            <a:ext cy="0" cx="91277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</p:spTree>
  </p:cSld>
  <p:clrMapOvr>
    <a:masterClrMapping/>
  </p:clrMapOvr>
  <p:transition spd="slow">
    <p:cut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C343D"/>
        </a:solidFill>
      </p:bgPr>
    </p:bg>
    <p:spTree>
      <p:nvGrpSpPr>
        <p:cNvPr id="635" name="Shape 63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36" name="Shape 63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u="sng" b="1" lang="en">
                <a:latin typeface="Arial"/>
                <a:ea typeface="Arial"/>
                <a:cs typeface="Arial"/>
                <a:sym typeface="Arial"/>
              </a:rPr>
              <a:t>FINANCE VP(S)</a:t>
            </a:r>
          </a:p>
        </p:txBody>
      </p:sp>
      <p:sp>
        <p:nvSpPr>
          <p:cNvPr id="637" name="Shape 637"/>
          <p:cNvSpPr txBox="1"/>
          <p:nvPr>
            <p:ph idx="1" type="body"/>
          </p:nvPr>
        </p:nvSpPr>
        <p:spPr>
          <a:xfrm>
            <a:off y="1103587" x="460350"/>
            <a:ext cy="24240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Sheila Wahezi &amp; Thu Mai</a:t>
            </a:r>
          </a:p>
        </p:txBody>
      </p:sp>
      <p:sp>
        <p:nvSpPr>
          <p:cNvPr id="638" name="Shape 638"/>
          <p:cNvSpPr txBox="1"/>
          <p:nvPr>
            <p:ph idx="2" type="body"/>
          </p:nvPr>
        </p:nvSpPr>
        <p:spPr>
          <a:xfrm>
            <a:off y="3522850" x="0"/>
            <a:ext cy="1620599" cx="9144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sz="1200" lang="en"/>
              <a:t>PROCEDURE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b="1" sz="1200" lang="en"/>
              <a:t>3 minute presentation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5 total questions asked to all candidates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1 minute response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3 speakers per candidate/pair in rotation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Vote by ballot (Winner must obtain 50% +1, if not, we will have a runoff with top 2 candidates/pairs)</a:t>
            </a:r>
          </a:p>
        </p:txBody>
      </p:sp>
      <p:cxnSp>
        <p:nvCxnSpPr>
          <p:cNvPr id="639" name="Shape 639"/>
          <p:cNvCxnSpPr/>
          <p:nvPr/>
        </p:nvCxnSpPr>
        <p:spPr>
          <a:xfrm>
            <a:off y="3567800" x="11250"/>
            <a:ext cy="0" cx="91277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</p:spTree>
  </p:cSld>
  <p:clrMapOvr>
    <a:masterClrMapping/>
  </p:clrMapOvr>
  <p:transition spd="slow">
    <p:cut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C343D"/>
        </a:solidFill>
      </p:bgPr>
    </p:bg>
    <p:spTree>
      <p:nvGrpSpPr>
        <p:cNvPr id="643" name="Shape 6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44" name="Shape 64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u="sng" b="1" lang="en">
                <a:latin typeface="Arial"/>
                <a:ea typeface="Arial"/>
                <a:cs typeface="Arial"/>
                <a:sym typeface="Arial"/>
              </a:rPr>
              <a:t>FINANCE VP(S)</a:t>
            </a:r>
          </a:p>
        </p:txBody>
      </p:sp>
      <p:sp>
        <p:nvSpPr>
          <p:cNvPr id="645" name="Shape 645"/>
          <p:cNvSpPr txBox="1"/>
          <p:nvPr>
            <p:ph idx="1" type="body"/>
          </p:nvPr>
        </p:nvSpPr>
        <p:spPr>
          <a:xfrm>
            <a:off y="1103587" x="460350"/>
            <a:ext cy="24240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Sheila Wahezi &amp; Thu Mai</a:t>
            </a:r>
          </a:p>
        </p:txBody>
      </p:sp>
      <p:sp>
        <p:nvSpPr>
          <p:cNvPr id="646" name="Shape 646"/>
          <p:cNvSpPr txBox="1"/>
          <p:nvPr>
            <p:ph idx="2" type="body"/>
          </p:nvPr>
        </p:nvSpPr>
        <p:spPr>
          <a:xfrm>
            <a:off y="3522850" x="0"/>
            <a:ext cy="1620599" cx="9144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sz="1200" lang="en"/>
              <a:t>PROCEDURE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3 minute presentation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b="1" sz="1200" lang="en"/>
              <a:t>5 total questions asked to all candidates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1 minute response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3 speakers per candidate/pair in rotation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Vote by ballot (Winner must obtain 50% +1, if not, we will have a runoff with top 2 candidates/pairs)</a:t>
            </a:r>
          </a:p>
        </p:txBody>
      </p:sp>
      <p:cxnSp>
        <p:nvCxnSpPr>
          <p:cNvPr id="647" name="Shape 647"/>
          <p:cNvCxnSpPr/>
          <p:nvPr/>
        </p:nvCxnSpPr>
        <p:spPr>
          <a:xfrm>
            <a:off y="3567800" x="11250"/>
            <a:ext cy="0" cx="91277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</p:spTree>
  </p:cSld>
  <p:clrMapOvr>
    <a:masterClrMapping/>
  </p:clrMapOvr>
  <p:transition spd="slow">
    <p:cut/>
  </p:transition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C343D"/>
        </a:solidFill>
      </p:bgPr>
    </p:bg>
    <p:spTree>
      <p:nvGrpSpPr>
        <p:cNvPr id="651" name="Shape 65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52" name="Shape 65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u="sng" b="1" lang="en">
                <a:latin typeface="Arial"/>
                <a:ea typeface="Arial"/>
                <a:cs typeface="Arial"/>
                <a:sym typeface="Arial"/>
              </a:rPr>
              <a:t>FINANCE VP(S)</a:t>
            </a:r>
          </a:p>
        </p:txBody>
      </p:sp>
      <p:sp>
        <p:nvSpPr>
          <p:cNvPr id="653" name="Shape 653"/>
          <p:cNvSpPr txBox="1"/>
          <p:nvPr>
            <p:ph idx="1" type="body"/>
          </p:nvPr>
        </p:nvSpPr>
        <p:spPr>
          <a:xfrm>
            <a:off y="1103587" x="460350"/>
            <a:ext cy="24240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Sheila Wahezi &amp; Thu Mai</a:t>
            </a:r>
          </a:p>
        </p:txBody>
      </p:sp>
      <p:sp>
        <p:nvSpPr>
          <p:cNvPr id="654" name="Shape 654"/>
          <p:cNvSpPr txBox="1"/>
          <p:nvPr>
            <p:ph idx="2" type="body"/>
          </p:nvPr>
        </p:nvSpPr>
        <p:spPr>
          <a:xfrm>
            <a:off y="3522850" x="0"/>
            <a:ext cy="1620599" cx="9144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sz="1200" lang="en"/>
              <a:t>PROCEDURE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3 minute presentation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5 total questions asked to all candidates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b="1" sz="1200" lang="en"/>
              <a:t>1 minute response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3 speakers per candidate/pair in rotation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Vote by ballot (Winner must obtain 50% +1, if not, we will have a runoff with top 2 candidates/pairs)</a:t>
            </a:r>
          </a:p>
        </p:txBody>
      </p:sp>
      <p:cxnSp>
        <p:nvCxnSpPr>
          <p:cNvPr id="655" name="Shape 655"/>
          <p:cNvCxnSpPr/>
          <p:nvPr/>
        </p:nvCxnSpPr>
        <p:spPr>
          <a:xfrm>
            <a:off y="3567800" x="11250"/>
            <a:ext cy="0" cx="91277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8E7CC3"/>
        </a:solidFill>
      </p:bgPr>
    </p:bg>
    <p:spTree>
      <p:nvGrpSpPr>
        <p:cNvPr id="135" name="Shape 13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Alumni Mentorship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y="1463150" x="3998100"/>
            <a:ext cy="3460799" cx="4322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rPr sz="3000" lang="en">
                <a:latin typeface="Georgia"/>
                <a:ea typeface="Georgia"/>
                <a:cs typeface="Georgia"/>
                <a:sym typeface="Georgia"/>
              </a:rPr>
              <a:t>Rita Chan </a:t>
            </a:r>
          </a:p>
          <a:p>
            <a:pPr algn="ctr" rtl="0">
              <a:spcBef>
                <a:spcPts val="0"/>
              </a:spcBef>
              <a:buNone/>
            </a:pPr>
            <a:r>
              <a:rPr sz="3000" lang="en">
                <a:latin typeface="Georgia"/>
                <a:ea typeface="Georgia"/>
                <a:cs typeface="Georgia"/>
                <a:sym typeface="Georgia"/>
              </a:rPr>
              <a:t>&amp;</a:t>
            </a:r>
          </a:p>
          <a:p>
            <a:pPr algn="ctr" rtl="0">
              <a:spcBef>
                <a:spcPts val="0"/>
              </a:spcBef>
              <a:buNone/>
            </a:pPr>
            <a:r>
              <a:rPr sz="3000" lang="en">
                <a:latin typeface="Georgia"/>
                <a:ea typeface="Georgia"/>
                <a:cs typeface="Georgia"/>
                <a:sym typeface="Georgia"/>
              </a:rPr>
              <a:t>Jessica Chen!</a:t>
            </a:r>
          </a:p>
          <a:p>
            <a:pPr algn="ctr" rtl="0">
              <a:spcBef>
                <a:spcPts val="0"/>
              </a:spcBef>
              <a:buNone/>
            </a:pPr>
            <a:r>
              <a:t/>
            </a:r>
            <a:endParaRPr sz="3000">
              <a:latin typeface="Georgia"/>
              <a:ea typeface="Georgia"/>
              <a:cs typeface="Georgia"/>
              <a:sym typeface="Georgia"/>
            </a:endParaRPr>
          </a:p>
          <a:p>
            <a:pPr algn="ctr" rtl="0" lvl="0">
              <a:spcBef>
                <a:spcPts val="0"/>
              </a:spcBef>
              <a:buNone/>
            </a:pPr>
            <a:r>
              <a:rPr sz="3000" lang="en">
                <a:latin typeface="Georgia"/>
                <a:ea typeface="Georgia"/>
                <a:cs typeface="Georgia"/>
                <a:sym typeface="Georgia"/>
              </a:rPr>
              <a:t>follow Rita on instagram: @ritakyc</a:t>
            </a:r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162400" x="867250"/>
            <a:ext cy="3981100" cx="292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C343D"/>
        </a:solidFill>
      </p:bgPr>
    </p:bg>
    <p:spTree>
      <p:nvGrpSpPr>
        <p:cNvPr id="659" name="Shape 65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60" name="Shape 66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u="sng" b="1" lang="en">
                <a:latin typeface="Arial"/>
                <a:ea typeface="Arial"/>
                <a:cs typeface="Arial"/>
                <a:sym typeface="Arial"/>
              </a:rPr>
              <a:t>FINANCE VP(S)</a:t>
            </a:r>
          </a:p>
        </p:txBody>
      </p:sp>
      <p:sp>
        <p:nvSpPr>
          <p:cNvPr id="661" name="Shape 661"/>
          <p:cNvSpPr txBox="1"/>
          <p:nvPr>
            <p:ph idx="1" type="body"/>
          </p:nvPr>
        </p:nvSpPr>
        <p:spPr>
          <a:xfrm>
            <a:off y="1103587" x="460350"/>
            <a:ext cy="24240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Sheila Wahezi &amp; Thu Mai</a:t>
            </a:r>
          </a:p>
        </p:txBody>
      </p:sp>
      <p:sp>
        <p:nvSpPr>
          <p:cNvPr id="662" name="Shape 662"/>
          <p:cNvSpPr txBox="1"/>
          <p:nvPr>
            <p:ph idx="2" type="body"/>
          </p:nvPr>
        </p:nvSpPr>
        <p:spPr>
          <a:xfrm>
            <a:off y="3522850" x="0"/>
            <a:ext cy="1620599" cx="9144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sz="1200" lang="en"/>
              <a:t>PROCEDURE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3 minute presentation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5 total questions asked to all candidates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1 minute response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b="1" sz="1200" lang="en"/>
              <a:t>3 speakers per candidate/pair in rotation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Vote by ballot (Winner must obtain 50% +1, if not, we will have a runoff with top 2 candidates/pairs)</a:t>
            </a:r>
          </a:p>
        </p:txBody>
      </p:sp>
      <p:cxnSp>
        <p:nvCxnSpPr>
          <p:cNvPr id="663" name="Shape 663"/>
          <p:cNvCxnSpPr/>
          <p:nvPr/>
        </p:nvCxnSpPr>
        <p:spPr>
          <a:xfrm>
            <a:off y="3567800" x="11250"/>
            <a:ext cy="0" cx="91277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</p:spTree>
  </p:cSld>
  <p:clrMapOvr>
    <a:masterClrMapping/>
  </p:clrMapOvr>
  <p:transition spd="slow">
    <p:cut/>
  </p:transition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C343D"/>
        </a:solidFill>
      </p:bgPr>
    </p:bg>
    <p:spTree>
      <p:nvGrpSpPr>
        <p:cNvPr id="667" name="Shape 6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68" name="Shape 66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u="sng" b="1" lang="en">
                <a:latin typeface="Arial"/>
                <a:ea typeface="Arial"/>
                <a:cs typeface="Arial"/>
                <a:sym typeface="Arial"/>
              </a:rPr>
              <a:t>FINANCE VP(S)</a:t>
            </a:r>
          </a:p>
        </p:txBody>
      </p:sp>
      <p:sp>
        <p:nvSpPr>
          <p:cNvPr id="669" name="Shape 669"/>
          <p:cNvSpPr txBox="1"/>
          <p:nvPr>
            <p:ph idx="1" type="body"/>
          </p:nvPr>
        </p:nvSpPr>
        <p:spPr>
          <a:xfrm>
            <a:off y="1103587" x="460350"/>
            <a:ext cy="24240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Sheila Wahezi &amp; Thu Mai</a:t>
            </a:r>
          </a:p>
        </p:txBody>
      </p:sp>
      <p:sp>
        <p:nvSpPr>
          <p:cNvPr id="670" name="Shape 670"/>
          <p:cNvSpPr txBox="1"/>
          <p:nvPr>
            <p:ph idx="2" type="body"/>
          </p:nvPr>
        </p:nvSpPr>
        <p:spPr>
          <a:xfrm>
            <a:off y="3522850" x="0"/>
            <a:ext cy="1620599" cx="9144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sz="1200" lang="en"/>
              <a:t>PROCEDURE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3 minute presentation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5 total questions asked to all candidates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1 minute response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3 speakers per candidate/pair in rotation (Option to extend with motion</a:t>
            </a:r>
            <a:r>
              <a:rPr b="1" sz="1200" lang="en"/>
              <a:t>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b="1" sz="1200" lang="en"/>
              <a:t>Vote by ballot (Winner must obtain 50% +1, if not, we will have a runoff with top 2 candidates/pairs)</a:t>
            </a:r>
          </a:p>
        </p:txBody>
      </p:sp>
      <p:cxnSp>
        <p:nvCxnSpPr>
          <p:cNvPr id="671" name="Shape 671"/>
          <p:cNvCxnSpPr/>
          <p:nvPr/>
        </p:nvCxnSpPr>
        <p:spPr>
          <a:xfrm>
            <a:off y="3567800" x="11250"/>
            <a:ext cy="0" cx="91277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</p:spTree>
  </p:cSld>
  <p:clrMapOvr>
    <a:masterClrMapping/>
  </p:clrMapOvr>
  <p:transition spd="slow">
    <p:cut/>
  </p:transition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C343D"/>
        </a:solidFill>
      </p:bgPr>
    </p:bg>
    <p:spTree>
      <p:nvGrpSpPr>
        <p:cNvPr id="675" name="Shape 67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76" name="Shape 67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u="sng" b="1" lang="en">
                <a:latin typeface="Arial"/>
                <a:ea typeface="Arial"/>
                <a:cs typeface="Arial"/>
                <a:sym typeface="Arial"/>
              </a:rPr>
              <a:t>CONGRATULATIONS</a:t>
            </a:r>
          </a:p>
        </p:txBody>
      </p:sp>
      <p:sp>
        <p:nvSpPr>
          <p:cNvPr id="677" name="Shape 677"/>
          <p:cNvSpPr txBox="1"/>
          <p:nvPr>
            <p:ph idx="1" type="body"/>
          </p:nvPr>
        </p:nvSpPr>
        <p:spPr>
          <a:xfrm>
            <a:off y="1103587" x="460350"/>
            <a:ext cy="24240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Our next Finance Vice President(s):</a:t>
            </a:r>
          </a:p>
          <a:p>
            <a:pPr rtl="0" lvl="1" indent="-381000" marL="914400">
              <a:spcBef>
                <a:spcPts val="0"/>
              </a:spcBef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/>
              <a:t>Sheila Wahezi &amp; Thu Mai</a:t>
            </a:r>
          </a:p>
        </p:txBody>
      </p:sp>
      <p:sp>
        <p:nvSpPr>
          <p:cNvPr id="678" name="Shape 678"/>
          <p:cNvSpPr txBox="1"/>
          <p:nvPr>
            <p:ph idx="2" type="body"/>
          </p:nvPr>
        </p:nvSpPr>
        <p:spPr>
          <a:xfrm>
            <a:off y="3522850" x="0"/>
            <a:ext cy="1451700" cx="9144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sz="1200" lang="en"/>
              <a:t>PROCEDURE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3 minute presentation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5 total questions asked to all candidates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1 minute response per candidate/pair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sz="1200" lang="en"/>
              <a:t>3 speakers per candidate/pair in rotation (Option to extend with motion)</a:t>
            </a:r>
          </a:p>
          <a:p>
            <a:pPr rtl="0" lvl="1" indent="-304800" marL="91440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b="1" sz="1200" lang="en"/>
              <a:t>Vote by ballot (Winner must obtain 50% +1, if not, we will have a runoff with top 2 candidates/pairs)</a:t>
            </a:r>
          </a:p>
        </p:txBody>
      </p:sp>
      <p:cxnSp>
        <p:nvCxnSpPr>
          <p:cNvPr id="679" name="Shape 679"/>
          <p:cNvCxnSpPr/>
          <p:nvPr/>
        </p:nvCxnSpPr>
        <p:spPr>
          <a:xfrm>
            <a:off y="3567800" x="11250"/>
            <a:ext cy="0" cx="91277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</p:spTree>
  </p:cSld>
  <p:clrMapOvr>
    <a:masterClrMapping/>
  </p:clrMapOvr>
  <p:transition spd="slow">
    <p:cut/>
  </p:transition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C343D"/>
        </a:solidFill>
      </p:bgPr>
    </p:bg>
    <p:spTree>
      <p:nvGrpSpPr>
        <p:cNvPr id="683" name="Shape 6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84" name="Shape 68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lang="en">
                <a:latin typeface="Arial"/>
                <a:ea typeface="Arial"/>
                <a:cs typeface="Arial"/>
                <a:sym typeface="Arial"/>
              </a:rPr>
              <a:t>Nominations</a:t>
            </a:r>
          </a:p>
        </p:txBody>
      </p:sp>
      <p:sp>
        <p:nvSpPr>
          <p:cNvPr id="685" name="Shape 685"/>
          <p:cNvSpPr txBox="1"/>
          <p:nvPr>
            <p:ph idx="1" type="body"/>
          </p:nvPr>
        </p:nvSpPr>
        <p:spPr>
          <a:xfrm>
            <a:off y="1200150" x="457200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2400" lang="en"/>
              <a:t>Fellowship VP(s)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Brian Martin &amp; Sarah Yi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Lucy Diep &amp; Katherine Cardoza</a:t>
            </a:r>
          </a:p>
        </p:txBody>
      </p:sp>
      <p:sp>
        <p:nvSpPr>
          <p:cNvPr id="686" name="Shape 686"/>
          <p:cNvSpPr txBox="1"/>
          <p:nvPr>
            <p:ph idx="2" type="body"/>
          </p:nvPr>
        </p:nvSpPr>
        <p:spPr>
          <a:xfrm>
            <a:off y="1200150" x="4692273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2400" lang="en"/>
              <a:t>Historian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Patricia Natalie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  <p:transition spd="slow">
    <p:cut/>
  </p:transition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C343D"/>
        </a:solidFill>
      </p:bgPr>
    </p:bg>
    <p:spTree>
      <p:nvGrpSpPr>
        <p:cNvPr id="690" name="Shape 6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91" name="Shape 69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lang="en">
                <a:latin typeface="Arial"/>
                <a:ea typeface="Arial"/>
                <a:cs typeface="Arial"/>
                <a:sym typeface="Arial"/>
              </a:rPr>
              <a:t>Nominations</a:t>
            </a:r>
          </a:p>
        </p:txBody>
      </p:sp>
      <p:sp>
        <p:nvSpPr>
          <p:cNvPr id="692" name="Shape 692"/>
          <p:cNvSpPr txBox="1"/>
          <p:nvPr>
            <p:ph idx="1" type="body"/>
          </p:nvPr>
        </p:nvSpPr>
        <p:spPr>
          <a:xfrm>
            <a:off y="1200150" x="457200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2400" lang="en"/>
              <a:t>Sergeant-at-Arms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Irene Tang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Kevin Vu 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693" name="Shape 693"/>
          <p:cNvSpPr txBox="1"/>
          <p:nvPr>
            <p:ph idx="2" type="body"/>
          </p:nvPr>
        </p:nvSpPr>
        <p:spPr>
          <a:xfrm>
            <a:off y="1200150" x="4692273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2400" lang="en"/>
              <a:t>Interchapter Chair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Althea Alquitran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  <p:transition spd="slow">
    <p:cut/>
  </p:transition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C343D"/>
        </a:solidFill>
      </p:bgPr>
    </p:bg>
    <p:spTree>
      <p:nvGrpSpPr>
        <p:cNvPr id="697" name="Shape 69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98" name="Shape 69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lang="en">
                <a:latin typeface="Arial"/>
                <a:ea typeface="Arial"/>
                <a:cs typeface="Arial"/>
                <a:sym typeface="Arial"/>
              </a:rPr>
              <a:t>Nominations</a:t>
            </a:r>
          </a:p>
        </p:txBody>
      </p:sp>
      <p:sp>
        <p:nvSpPr>
          <p:cNvPr id="699" name="Shape 699"/>
          <p:cNvSpPr txBox="1"/>
          <p:nvPr>
            <p:ph idx="1" type="body"/>
          </p:nvPr>
        </p:nvSpPr>
        <p:spPr>
          <a:xfrm>
            <a:off y="1200150" x="457200"/>
            <a:ext cy="3725699" cx="8298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2400" lang="en"/>
              <a:t>Chair of the Advisory Committee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Font typeface="Arial"/>
              <a:buChar char="●"/>
            </a:pPr>
            <a:r>
              <a:t/>
            </a:r>
            <a:endParaRPr sz="2400"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700" name="Shape 700"/>
          <p:cNvSpPr txBox="1"/>
          <p:nvPr>
            <p:ph idx="2" type="body"/>
          </p:nvPr>
        </p:nvSpPr>
        <p:spPr>
          <a:xfrm>
            <a:off y="1200150" x="4692273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  <p:transition spd="slow">
    <p:cut/>
  </p:transition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C343D"/>
        </a:solidFill>
      </p:bgPr>
    </p:bg>
    <p:spTree>
      <p:nvGrpSpPr>
        <p:cNvPr id="704" name="Shape 70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05" name="Shape 70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lang="en">
                <a:latin typeface="Arial"/>
                <a:ea typeface="Arial"/>
                <a:cs typeface="Arial"/>
                <a:sym typeface="Arial"/>
              </a:rPr>
              <a:t>Alpha Nu Namesake</a:t>
            </a:r>
          </a:p>
        </p:txBody>
      </p:sp>
      <p:sp>
        <p:nvSpPr>
          <p:cNvPr id="706" name="Shape 706"/>
          <p:cNvSpPr txBox="1"/>
          <p:nvPr>
            <p:ph idx="1" type="body"/>
          </p:nvPr>
        </p:nvSpPr>
        <p:spPr>
          <a:xfrm>
            <a:off y="1200150" x="457200"/>
            <a:ext cy="3725699" cx="38201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NOMINATIONS OPEN UNTIL CM11!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ELECTIONS CM11!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 lvl="0">
              <a:spcBef>
                <a:spcPts val="0"/>
              </a:spcBef>
              <a:buNone/>
            </a:pPr>
            <a:r>
              <a:rPr sz="2400" lang="en"/>
              <a:t>Last two namesakes: Yuna Choi and Anna Lee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rtl="0" lvl="0">
              <a:spcBef>
                <a:spcPts val="0"/>
              </a:spcBef>
              <a:buNone/>
            </a:pPr>
            <a:r>
              <a:rPr sz="2400" lang="en"/>
              <a:t>For those who have given a lot to </a:t>
            </a:r>
            <a:r>
              <a:rPr u="sng" b="1" sz="2400" lang="en"/>
              <a:t>CHI CHAPTER</a:t>
            </a:r>
          </a:p>
        </p:txBody>
      </p:sp>
      <p:sp>
        <p:nvSpPr>
          <p:cNvPr id="707" name="Shape 707"/>
          <p:cNvSpPr txBox="1"/>
          <p:nvPr>
            <p:ph idx="2" type="body"/>
          </p:nvPr>
        </p:nvSpPr>
        <p:spPr>
          <a:xfrm>
            <a:off y="1200150" x="4692273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2400" lang="en"/>
              <a:t>Nominations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Winnie  Banh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Andrew Ma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Kevin Lee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sz="2400" lang="en"/>
              <a:t>Paul Choung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42" name="Shape 1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3" name="Shape 143"/>
          <p:cNvSpPr txBox="1"/>
          <p:nvPr>
            <p:ph type="ctrTitle"/>
          </p:nvPr>
        </p:nvSpPr>
        <p:spPr>
          <a:xfrm>
            <a:off y="1746892" x="685800"/>
            <a:ext cy="12380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>
                <a:latin typeface="Fugaz One"/>
                <a:ea typeface="Fugaz One"/>
                <a:cs typeface="Fugaz One"/>
                <a:sym typeface="Fugaz One"/>
              </a:rPr>
              <a:t> MEMBERSHIP. </a:t>
            </a:r>
          </a:p>
        </p:txBody>
      </p:sp>
      <p:sp>
        <p:nvSpPr>
          <p:cNvPr id="144" name="Shape 144"/>
          <p:cNvSpPr txBox="1"/>
          <p:nvPr>
            <p:ph idx="1" type="subTitle"/>
          </p:nvPr>
        </p:nvSpPr>
        <p:spPr>
          <a:xfrm>
            <a:off y="3093357" x="685800"/>
            <a:ext cy="6666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 i="0">
                <a:latin typeface="Cambria"/>
                <a:ea typeface="Cambria"/>
                <a:cs typeface="Cambria"/>
                <a:sym typeface="Cambria"/>
              </a:rPr>
              <a:t>Jeremy Gozzip &amp; Andrew Suh</a:t>
            </a:r>
          </a:p>
          <a:p>
            <a:pPr rtl="0" lvl="0">
              <a:spcBef>
                <a:spcPts val="0"/>
              </a:spcBef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membership@apo-x.org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-plane">
  <a:themeElements>
    <a:clrScheme name="Custom 354">
      <a:dk1>
        <a:srgbClr val="000000"/>
      </a:dk1>
      <a:lt1>
        <a:srgbClr val="FFFFFF"/>
      </a:lt1>
      <a:dk2>
        <a:srgbClr val="30182B"/>
      </a:dk2>
      <a:lt2>
        <a:srgbClr val="DFDFDF"/>
      </a:lt2>
      <a:accent1>
        <a:srgbClr val="592D50"/>
      </a:accent1>
      <a:accent2>
        <a:srgbClr val="D3A67A"/>
      </a:accent2>
      <a:accent3>
        <a:srgbClr val="45485F"/>
      </a:accent3>
      <a:accent4>
        <a:srgbClr val="6B9756"/>
      </a:accent4>
      <a:accent5>
        <a:srgbClr val="7D576E"/>
      </a:accent5>
      <a:accent6>
        <a:srgbClr val="4C1A23"/>
      </a:accent6>
      <a:hlink>
        <a:srgbClr val="511E3E"/>
      </a:hlink>
      <a:folHlink>
        <a:srgbClr val="9EA0A2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aper-plane">
  <a:themeElements>
    <a:clrScheme name="Custom 354">
      <a:dk1>
        <a:srgbClr val="000000"/>
      </a:dk1>
      <a:lt1>
        <a:srgbClr val="FFFFFF"/>
      </a:lt1>
      <a:dk2>
        <a:srgbClr val="30182B"/>
      </a:dk2>
      <a:lt2>
        <a:srgbClr val="DFDFDF"/>
      </a:lt2>
      <a:accent1>
        <a:srgbClr val="592D50"/>
      </a:accent1>
      <a:accent2>
        <a:srgbClr val="D3A67A"/>
      </a:accent2>
      <a:accent3>
        <a:srgbClr val="45485F"/>
      </a:accent3>
      <a:accent4>
        <a:srgbClr val="6B9756"/>
      </a:accent4>
      <a:accent5>
        <a:srgbClr val="7D576E"/>
      </a:accent5>
      <a:accent6>
        <a:srgbClr val="4C1A23"/>
      </a:accent6>
      <a:hlink>
        <a:srgbClr val="511E3E"/>
      </a:hlink>
      <a:folHlink>
        <a:srgbClr val="9EA0A2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